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растут, цветут и снова появляются в природе.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продолжать свой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исчезают, потому что умеют размножаться разными способами. Одни дают множество семян, другие вырастают из частей своего тела. Так природа каждый год обновляет зелёный мир вокруг нас.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новой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запас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похоже на крошечный «спящий» организм. Внутри него есть зародыш будущего растения и запас пищи, который помогает ему начать рост в нужный момент.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семя покрыто твёрдой оболочкой. Она защищает его от повреждений, холода и высыхания, пока не наступят подходящие условия для прорастания.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растений семена бывают очень разными: у мака они почти как пыль, а у фасоли — крупные и заметные. Форма, цвет и размер тоже отличаются.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семя маленькое, в нём уже спрятано всё необходимое для новой жизни. Из него при благоприятных условиях вырастает росток, а потом и взрослое растение.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семени, чтобы прорасти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размягчает оболочку семени, помогает ему набухнуть и «проснуться». Без влаги семя может долго лежать в земле, не начиная рост.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создаёт условия, при которых росток начинает развиваться. Если слишком холодно, семя не торопится прорастать и ждёт более подходящего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маленькому растению для дыхания. Если в почве мало воздуха, семени трудно начать развитие, даже если воды вокруг достаточно.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семя превращается в растение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прорастания семени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корешок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корешок. Он закрепляет растение в земле и помогает ему не упасть. Ещё корешок начинает искать воду, без которой рост невозможен.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Стебелёк тянется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корешка появляется стебелёк. Он растёт к свету, чтобы растение могло получать больше энергии. Так маленький росток постепенно становится заметнее.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Листочки начинают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листочки помогают растению делать пищу из света, воздуха и воды. Благодаря им росток крепнет, зеленеет и готовится к дальнейшему росту.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растения и их работа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земле и всасывает воду с минеральными веществами. Он работает тихо, под землёй, но без него растению пришлось бы очень трудно.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поднимает листья и цветки вверх. По нему вода и питательные вещества перемещаются к разным частям растения, словно по маленьким дорожкам внутри.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солнечный свет и помогают растению создавать пищу. Именно поэтому зелёные листья так важны: они кормят всё растение и поддерживают его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место появления семян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не только для красоты. В нём есть тычинки и пестик, которые помогают растению размножаться. Без этих частей появление семян было бы невозможным.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должна попасть на пестик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 тычинок должна оказаться на пестике. Это важный шаг, после которого в цветке начинается развитие будущих семян. Здесь природа работает очень точно.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опыление произошло, внутри цветка постепенно формируются семена. Так у растения появляется новое поколение, готовое когда-нибудь вырасти и продолжить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цветка к плоду и семенам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плода и семян у цветковых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пыльца попадает с одного цветка на другой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пыльцу, когда ищут нектар. Они помогают растениям осторожно и точно, будто маленькие почтальоны с крылышками.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пыльцу у растений, которые не ждут помощи от насекомых. Так происходит у берёзы и злаков, поэтому у них пыльцы очень много.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пыльцу переносит вода. Это случается нечасто, но в природе есть и такой способ путешествия для крошечных пыльцевых зёрен.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пыльцу переносит человек — на одежде, руках или во время ухода за растениями. Так тоже может начаться образование семян и появление нового растения.
</a:t>
            </a:r>
            <a:endParaRPr lang="en-US" sz="12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защищают семена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привлекают птиц и зверей. Животные съедают мякоть, а семена часто остаются целыми и попадают в новые места вместе с помётом, где могут прорасти.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сухих плодов семена тоже под надёжной защитой. Когда приходит время, оболочка раскрывается сама, и семена высыпаются наружу, словно маленькие пассажиры, готовые к путешествию.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путешественники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семена снабжены лёгкими «парашютиками», поэтому ветер уносит их далеко от растения. А у репейника семена цепляются за шерсть животных и тоже меняют адрес.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без семян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под землёй образуются клубни. На них есть почки, из которых вырастают новые побеги. Если клубень посадить в почву, он может дать целое новое растение.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лука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хранит запас пищи и скрывает зачатки будущего роста. Когда наступает подходящее время, из неё появляются зелёные листья и новые корни, а затем развивается взрослое растение.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выпускает длинные тонкие усы. Они ползут по земле, закрепляются в новом месте и образуют молодые кустики, которые потом становятся самостоятельными растениями.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и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Черенок — это кусочек стебля или побега. Если его посадить во влажную почву, он может пустить корни и начать новую жизнь. Так размножают многие комнатные и садовые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удобно размножать растения частями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без сюрпризов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садовод размножает растение черенком или клубнем, новое растение обычно получается очень похожим на родительское. Поэтому можно сохранить любимый сорт яблони, смородины или картофеля без неприятных неожиданностей.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— 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куст клубники или одна луковица могут дать сразу несколько новых растений. Это удобно в огороде и в цветнике, потому что посадочный материал быстро увеличивается, а грядки заполняются дружно и красиво.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и щедро
</a:t>
            </a:r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растения, выращенные частями, начинают расти быстрее, чем те, что появились из семян. Человек раньше получает цветы, ягоды или урожай, а растение не тратит время на долгий старт.
</a:t>
            </a:r>
            <a:endParaRPr lang="en-US" sz="11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удивлять своими частями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листьях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новые почки могут появляться прямо на листьях. Если такой лист отделится и окажется во влажной почве, из него вырастет молодое растение.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новые побеги образуются на корнях. Если часть корня оказывается в подходящих условиях, она даёт начало новому организму и помогает растению быстро разрастаться.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Живучий обрывок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кусочек стебля или побега иногда способен укорениться. Это полезно в природе: если растение повреждено, оно всё равно может продолжить жизнь и дать потомство.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живёт в течение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пробуждаются после зимы, впитывают воду и начинают прорастать. Появляются маленькие ростки, которые тянутся к свету и укрепляются в почве.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быстро растёт, расправляет листья и часто зацветает. В тёплое время оно накапливает силы, чтобы потом образовать плоды и семена.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плоды, а внутри них — новые семена. Они готовятся к расселению и к будущей весне, когда снова начнётся рост.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отдыхают, а их семена ждут подходящего времени. Некоторым из них холод даже полезен: после него они лучше прорастают.
</a:t>
            </a:r>
            <a:endParaRPr lang="en-US" sz="12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репейника семена спрятаны в колючих плодах с крючками. Такая оболочка не только бережёт семя, но и помогает ему зацепиться за шерсть животных и уехать подальше от родного места.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семя закрыто твёрдой кожурой, словно в маленьком шлеме. Она защищает нежный зародыш от высыхания, ударов и других неприятностей, которые подстерегают его в природе.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домик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окружают семена мягкой мякотью. Сначала это вкусное угощение для птиц и зверей, а потом — удобный способ расселения: семена попадают в новые места и ждут своего часа.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защищаются в природе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расселяются по миру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семена находят новые места с помощью ветра, воды, животных 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препятствия чаще всего мешают семени начать рост.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слишком глубокая посадка и нехватка воздуха могут задержать прорастание. Поэтому растения образуют много семян: шанс на успех всё равно остаётся.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учебного материала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растения-рекордсмены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 пыль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орхидей семена настолько малы, что похожи на пылинки. Их легко уносит ветер, а растению это помогает расселяться очень далеко, если рядом найдётся подходящее место.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могут долго держаться на воде. Благодаря этому они переносятся течениями на большие расстояния и иногда оказываются на совсем другом берегу.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один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цветок живёт всего один день, но за это короткое время успевает выполнить свою важную работу. Природа умеет торопиться без суеты.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сохраняют жизнеспособность очень долго, если им хватает сухости и защиты. Они словно терпеливо ждут своего часа, чтобы однажды проснуться и дать росток.
</a:t>
            </a:r>
            <a:endParaRPr lang="en-US" sz="11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размножении и развитии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продолжают свой род семенами и частями тела. Они растут, цветут, образуют плоды и снова дают жизнь новым растениям. В этом и есть их удивительная сила.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2026-05-26T03:16:15Z</dcterms:created>
  <dcterms:modified xsi:type="dcterms:W3CDTF">2026-05-26T03:16:15Z</dcterms:modified>
</cp:coreProperties>
</file>