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Сибирь: природа, ресурсы и люди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район России между Уралом и Енисеем.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0757" y="75"/>
            <a:ext cx="365001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Западная Сибирь и чем она известна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огромная территория, где соседствуют северные тундры, таёжные пространства, болота, реки и крупные города. Регион играет важную роль для всей страны благодаря своему положению и богатым ресурсам.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границы и размеры территории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 восточная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запада регион ограничен Уральскими горами, а с востока — Енисеем. Эти рубежи помогают выделить Западную Сибирь как крупный и цельный природный район.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выход к морю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территория выходит к Карскому морю. Здесь преобладают холодные ветры, тундровые ландшафты и особенно суровые природные условия, которые влияют на жизнь людей.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южным районам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постепенно сменяется лесостепью и степью. Здесь климат мягче, тёплый период длиннее, а условия для жизни и хозяйства значительно удобнее.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вытянута с севера на юг, поэтому природа сильно меняется. В одном регионе соседствуют арктические пространства, леса, заболоченные равнины и более тёплые южные районы.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равнина: рельеф и ландшафты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представляет собой равнину с очень небольшими перепадами высот. Из-за этого ландшафт кажется широким и открытым, без высоких гор и резких склонов.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уклоны заставляют реки течь спокойно и медленно. Они часто образуют широкие поймы, старицы и заболоченные участки, особенно в нижнем течении.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озёра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Западной Сибири характерно большое количество болот, озёр и сырых лесов. Избыточная влага и слабый сток воды делают такие природные комплексы очень распространёнными.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мерзлота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встречается вечная мерзлота. Она влияет на почвы, растительность и строительство, поэтому в этих районах особенно важны осторожное освоение и специальные технологии.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Западной Сибири: от севера к югу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определяют не только температуру, но и сезонность работ, транспорт и условия жизни людей.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теплее и дольше лето; север остаётся зоной самой продолжительной и суровой зимы.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климатическим картам Западной Сибири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их роль в регионе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Западной Сибири выполняют разные функции: одни управляют, другие производят, обучают или обслуживают добычу ресурсов.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связаны не только с промышленностью, но и с управлением, наукой и транспортными узлами.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 России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6168" y="2961012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водные системы Западной Сибири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река региона протекает через огромные пространства и собирает воду со множества притоков. Она важна для судоходства, снабжения городов и хозяйственного освоения территории.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Иртыш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приток Оби тоже имеет большое значение для перевозок и водных ресурсов. Вдоль его берегов расположены населённые пункты и промышленные районы.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ледоход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снег на огромной территории тает почти одновременно, поэтому на реках часто возникают ледоход и половодье. Это делает весенний период особенно заметным и иногда опасным.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используются не только в быту, но и для работы предприятий. Водные ресурсы помогают развивать промышленность, транспорт и сельское хозяйство в разных частях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жизнь людей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холод, заболоченность и большие расстояния формируют расселение и хозяйство региона.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 — главные богатства региона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месторождения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 добычи сосредоточены в Ханты-Мансийском и Ямало-Ненецком автономных округах. Здесь работают крупные месторождения, а вокруг них вырастают посёлки, дороги и производственная инфраструктура, без которой добыча невозможна.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и дальние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нужно быстро и безопасно доставлять в другие районы страны. Поэтому в Западной Сибири особенно важны трубопроводы, связывающие месторождения с перерабатывающими предприятиями и крупными потребителями.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всей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даёт основную часть российской нефти и значительную долю природного газа. Именно поэтому её ресурсная база влияет на экономику страны, работу энергетики и развитие многих отраслей.
</a:t>
            </a:r>
            <a:endParaRPr lang="en-US" sz="12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Западной Сибири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заметно усиливают сельское хозяйство, а крупные города поддерживают транспорт, образование и обслуживание предприятий.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 опирается на топливно-энергетический комплекс, поэтому особенно важны переработка сырья и развитие других отраслей.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атласу и учебнику географии 7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Западной Сибири и особенности жизни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Сибири живут русские, татары, ханты, манси, ненцы и другие народы. Такое соседство сформировало регион как пространство, где сочетаются разные языки, традиции, праздники и способы ведения хозяйства.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2432312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коренных народов Севера важны оленеводство, рыболовство и охота. Эти занятия помогают жить в условиях длинной зимы, холодного климата и больших расстояний между поселениями.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03023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большинство жителей работает на заводах, в транспорте, школах, больницах и учреждениях сферы услуг. Здесь сосредоточены управление, образование и обслуживание населения всего региона.
</a:t>
            </a:r>
            <a:endParaRPr lang="en-US" sz="1299" dirty="0"/>
          </a:p>
        </p:txBody>
      </p:sp>
      <p:sp>
        <p:nvSpPr>
          <p:cNvPr id="12" name="Text 5"/>
          <p:cNvSpPr txBox="1"/>
          <p:nvPr/>
        </p:nvSpPr>
        <p:spPr>
          <a:xfrm>
            <a:off x="6773750" y="2002125"/>
            <a:ext cx="21087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Западной Сибири особенно разнообразна, потому что древние северные традиции соседствуют с современным городским образом жизни. Это видно в быте, одежде, праздниках и способах общения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Западной Сибири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меняются с севера на юг: от холодной тундры к более тёплым и хозяйственно освоенным степям.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мягче климат и тем больше возможностей для земледелия и постоянного расселения людей.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 России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Западной Сибири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при добыче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Нефтедобыча и газовая промышленность могут загрязнять воду и почвы. Особенно опасны утечки и отходы на участках, где ведётся интенсивная разработка месторождений.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болот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 трубопроводов изменяет болотные экосистемы. Для Западной Сибири это особенно чувствительно, потому что болота занимают очень большие площади.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мерзлоты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таяние вечной мерзлоты создаёт угрозу для зданий и коммуникаций. Основания могут деформироваться, а ремонт в таких условиях требует больших затрат.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холодном климате природа восстанавливается медленно, потому что тёплый сезон короткий. Поэтому даже небольшие повреждения могут долго сохраняться и влиять на жизнь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современной экономике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возможные направления развития Западной Сибири на основе ресурсной базы и потребностей региона.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634" y="2633775"/>
            <a:ext cx="2830833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6607" y="2633775"/>
            <a:ext cx="2830833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который соединяет огромный регион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через тайгу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железным дорогам Западная Сибирь связана с Уралом, европейской частью России и Дальним Востоком. Для многих городов это главная артерия, по которой идут люди, техника и грузы в любую погоду.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маршрут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 Оби, Иртышу и их притокам перевозят грузы и обеспечивают удалённые поселения. Речной транспорт особенно важен там, где дороги проходят через болота, а расстояния между населенными пунктами очень велики.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и небо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доставляют по трубопроводам, а в труднодоступные районы летают самолёты и вертолёты. Такой транспорт помогает осваивать север, где строительство обычных дорог требует много времени и ресурсов.
</a:t>
            </a:r>
            <a:endParaRPr lang="en-US" sz="12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Западная Сибирь отличается от других регионов России
</a:t>
            </a:r>
            <a:endParaRPr lang="en-US" sz="2205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особенно заметен на карте страны из-за северных пространств и крупных месторождений. Здесь меньше крупных городов, чем в европейской части России, но выше ресурсная значимость.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 — не самый густонаселённый, но один из самых важных ресурсных регионов страны.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 России; учебный обзор по географии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образование в крупных городах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университеты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Новосибирск и Томск известны крупными университетами и академическими институтами. Они готовят специалистов, которые нужны промышленности, транспорту, медицине и управлению в северном регионе.
</a:t>
            </a:r>
            <a:endParaRPr lang="en-US" sz="1282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исследуют климат, геологию, экосистемы и вечную мерзлоту. Такие работы помогают лучше понимать природные условия Сибири и находить безопасные способы освоения территории.
</a:t>
            </a:r>
            <a:endParaRPr lang="en-US" sz="1337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Разработки в нефтегазовой сфере и экологии помогают делать добычу ресурсов более эффективной и менее опасной для природы. Наука становится частью экономики региона.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научные центры усиливают роль Западной Сибири не только как сырьевого, но и как образовательного региона. Это привлекает молодых людей и развивает городскую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 в суровых природных условиях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 учётом мерзлоты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дома ставят на специальные фундаменты, чтобы они были устойчивы на вечной мерзлоте. Это защищает здания от проседания, трещин и разрушения.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Утеплённые стены, надёжное отопление и защита от ветра необходимы в долгую зиму. Без таких решений жизнь в холодном климате была бы очень трудной.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как 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важны топливо, тёплая одежда и устойчивый транспорт. Большие расстояния между поселениями делают запасливость и хорошую организацию повседневной жизни обязательными.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нужно успеть выполнить многие работы: ремонт дорог, строительство, заготовку материалов и доставку грузов. Поэтому тёплый сезон здесь ценится особенно высоко.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 Западной Сибири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сведения о регионе: его положении, природе, городах, хозяйстве и экологических трудностях.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сочетает богатые ресурсы, сложную природу и важнейшую роль в экономике России.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 и учебник географии 7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Сибирь: главный вывод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 — это огромный и очень важный регион России, где суровая природа сочетается с богатством недр, крупными городами и научным потенциалом. Его будущее зависит от бережного развития.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2026-06-02T10:38:16Z</dcterms:created>
  <dcterms:modified xsi:type="dcterms:W3CDTF">2026-06-02T10:38:16Z</dcterms:modified>
</cp:coreProperties>
</file>