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 — глобальная экосистема Земли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формирует биосферу и сама зависит от неё.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как единая система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 — не набор разрозненных сред, а взаимосвязанная система, где энергия поступает от Солнца, а вещества непрерывно переходят между живым и неживым. Именно поэтому её изучают как целостную оболочку Земли.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биосферы и её основные компоненты
</a:t>
            </a:r>
            <a:endParaRPr lang="en-US" sz="2497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атмосфера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воздушной оболочке жизнь сосредоточена главным образом в приземных слоях, где сохраняются влага, кислород и частицы, переносящие микроорганизмы, споры и пыльцу на большие расстояния.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сообщества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включает продуцентов, консументов, редуцентов и абиотическую среду. Их совместная работа определяет поступление энергии, доступность веществ и устойчивость природных сообществ.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литосфера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почвах и трещинах пород жизнь проникает на значительную глубину. Здесь обитают корни растений, грибы, бактерии и животные, приспособленные к темноте, влаге и ограниченным ресурсам.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гидросфера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служит самой протяжённой средой обитания: от поверхностных слоёв океана до глубоководных впадин здесь существуют планктон, рыбы, донные организмы и многочисленные микроорганизмы.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Земли, в которых существует жизнь
</a:t>
            </a:r>
            <a:endParaRPr lang="en-US" sz="3166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воздухе встречаются микроорганизмы, пыльца, споры и мелкие насекомые. Их переносит ветер, поэтому даже временное пребывание в атмосфере важно для расселения живых организмов.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Океаны, моря, реки, озёра и подземные воды образуют крупнейшую среду обитания по объёму. В ней сосредоточена значительная часть биомассы и особенно много микроскопических форм жизни.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Почвы, трещины горных пород и подземные полости служат убежищем для бактерий, грибов и мелких животных. Здесь жизнь существует в условиях недостатка света и ограниченного пространства.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стыке оболочек условия часто наиболее благоприятны: там много влаги, тепла и питательных веществ. Именно поэтому прибрежные воды, почвы и поймы отличаются высокой продуктивностью.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зоны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живого вещества по оболочкам Земли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объём воды, а условную концентрацию живого вещества в средах. Почвы и донные отложения выступают важными хранилищами органики.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распределено крайне неравномерно: основная масса связана с водой и почвами, тогда как атмосфера служит прежде всего каналом переноса.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на основе общих закономерностей распределения жизни в биосфере.
</a:t>
            </a:r>
            <a:endParaRPr lang="en-US" sz="13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энергии в биосфере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 практически единственный внешний источник энергии для биосферы — солнечное излучение. Без постоянного притока энергии живые системы не могли бы поддерживать обмен веществ и рост.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растения, водоросли и цианобактерии улавливают свет в ходе фотосинтеза и превращают его энергию в химическую энергию органических веществ, доступную другим организмам.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света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энергия переходит от продуцентов к консументам по цепям питания. На каждом трофическом уровне часть её расходуется на жизнедеятельность, а часть рассеивается в виде тепла.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по цепям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потерь энергии пищевые цепи не могут быть бесконечно длинными. Поддержание жизни требует непрерывной работы продуцентов и постоянного поступления солнечной энергии.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для экосистем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круговорот вещества в биосфере
</a:t>
            </a:r>
            <a:endParaRPr lang="en-US" sz="2669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превращений вещества в экосистемах Земли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2191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как основа жизни на Земле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начинается с поглощения солнечной энергии хлорофиллом. Именно свет запускает преобразование неорганических веществ в органические соединения, необходимые для жизни большинства экосистем.
</a:t>
            </a:r>
            <a:endParaRPr lang="en-US" sz="1257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света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растения, водоросли и цианобактерии синтезируют органические вещества из углекислого газа и воды. Тем самым они формируют первичную продукцию и основу всех пищевых цепей.
</a:t>
            </a:r>
            <a:endParaRPr lang="en-US" sz="1285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органики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фотосинтеза в окружающую среду выделяется кислород. Этот процесс поддерживает современный состав атмосферы и обеспечивает дыхание подавляющего большинства организмов на Земле.
</a:t>
            </a:r>
            <a:endParaRPr lang="en-US" sz="1257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атмосферы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связывает поток солнечной энергии с круговоротом углерода и накоплением биологической энергии. Без него не существовали бы устойчивые трофические сети и привычный нам облик планеты.
</a:t>
            </a:r>
            <a:endParaRPr lang="en-US" sz="1257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биосферы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круговороты веществ в биосфере
</a:t>
            </a:r>
            <a:endParaRPr lang="en-US" sz="2947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циклы движутся с разной скоростью: вода обновляется быстрее, а углерод и азот сильнее связаны с живыми организмами и почвами.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динамичен водный цикл, а углеродный и азотный сильнее зависят от биологических процессов, поэтому нарушение экосистем влияет на них особенно заметно.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основам экологии и биологии.
</a:t>
            </a:r>
            <a:endParaRPr lang="en-US" sz="134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организмов в биосфере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организмов выполняют взаимодополняющие функции и вместе поддерживают круговорот веществ.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продуцентов не было бы источника органического вещества, без консументов нарушилась бы передача энергии, а без редуцентов остановился бы возврат элементов в среду.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представления экологии и биологии.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Биомы как крупные природные комплексы
</a:t>
            </a:r>
            <a:endParaRPr lang="en-US" sz="3059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 холодные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Земли тундра выглядит как мир короткого лета, сильных ветров и вечной мерзлоты. Здесь преобладают мхи, лишайники и низкорослые кустарники, а животные приспособлены к холоду и сезонной нехватке пищи.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умеренных широт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Тайга, смешанные и широколиственные леса тянутся широкими поясами там, где достаточно влаги и тепла. В этих биомах высокая продуктивность, а смена сезонов заметно влияет на рост растений, поведение животных и круговорот веществ.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 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саваннах чередуются влажный и сухой сезоны, поэтому растительность распределена неравномерно, а крупные травоядные мигрируют вслед за водой. Пустыни, напротив, формируются при крайнем дефиците осадков и отличаются разреженной, очень экономной жизнью.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 трёх уровнях делает экосистемы более гибкими и способными переживать стресс без разрушения структуры.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биоразнообразия — генетический, видовой и экосистемный — определяют запас устойчивости природных систем.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биология: понятие биоразнообразия и его уровней
</a:t>
            </a:r>
            <a:endParaRPr lang="en-US" sz="111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океана в регуляции биосферы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59999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поглощает и перераспределяет огромные объёмы солнечной энергии. Благодаря течениям он сглаживает температурные контрасты между регионами и влияет на погоду далеко от берегов.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63036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Аккумулятор тепла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9999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Фитопланктон, морские водоросли и цианобактерии создают основу пищевых цепей океана. Их фотосинтез обеспечивает значительную часть органического вещества и участвует в образовании кислорода.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3036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первичной продукции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36323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вода растворяет часть углекислого газа, а планктон связывает углерод в органическом веществе. Это замедляет рост концентрации CO2 в атмосфере и поддерживает климатическую устойчивость.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39361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Углеродный буфер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36323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Потепление, закисление и пластиковое загрязнение быстрее всего отражаются на морских сообществах. Особенно чувствительны коралловые рифы, прибрежные зоны и места массового размножения организмов.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39361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уязвимых экосистем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давление на биосферу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разные формы воздействия усиливают друг друга: потеря лесов снижает поглощение углерода, а загрязнение ухудшает способность экосистем к восстановлению.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показывает не отдельные проблемы, а взаимосвязанный кризис, охватывающий атмосферу, гидросферу, литосферу и живые сообщества.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IPCC, FAO и UNEP
</a:t>
            </a:r>
            <a:endParaRPr lang="en-US" sz="13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350" y="1319104"/>
            <a:ext cx="450000" cy="4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7950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0650" y="1319104"/>
            <a:ext cx="450000" cy="4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87275" y="3109118"/>
            <a:ext cx="450000" cy="4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4575" y="3084118"/>
            <a:ext cx="450000" cy="45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как нарушение природных циклов
</a:t>
            </a:r>
            <a:endParaRPr lang="en-US" sz="2803" dirty="0"/>
          </a:p>
        </p:txBody>
      </p:sp>
      <p:sp>
        <p:nvSpPr>
          <p:cNvPr id="11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удобрений ускоряет рост водорослей, после чего при разложении резко падает содержание кислорода. Водоём теряет способность поддерживать рыбу и другие чувствительные организмы.
</a:t>
            </a:r>
            <a:endParaRPr lang="en-US" sz="1123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Эвтрофикация водоёмов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металлы и пестициды могут сохраняться в среде годами. Они нарушают обмен веществ, снижают плодовитость и усиливаются по мере продвижения по трофическим уровням.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примеси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фрагменты долго не разлагаются и попадают в пищевые цепи. Они накапливаются в воде, почвах и организмах, создавая долговременную угрозу экосистемам.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 отходы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загрязнения покрывают поверхность воды, ухудшают газообмен и опасны для птиц и морских животных. Загрязнение воздуха дополнительно воздействует на здоровье человека и фотосинтез.
</a:t>
            </a:r>
            <a:endParaRPr lang="en-US" sz="1150" dirty="0"/>
          </a:p>
        </p:txBody>
      </p:sp>
      <p:sp>
        <p:nvSpPr>
          <p:cNvPr id="19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Нефтепродукты и воздух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загрязнителей меняет состав почвы, подавляет микрофлору и уменьшает урожайность. В результате природные циклы замедляются, а восстановление экосистем требует больше времени.
</a:t>
            </a:r>
            <a:endParaRPr lang="en-US" sz="1132" dirty="0"/>
          </a:p>
        </p:txBody>
      </p:sp>
      <p:sp>
        <p:nvSpPr>
          <p:cNvPr id="21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плодородия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локального воздействия к глобальным последствиям
</a:t>
            </a:r>
            <a:endParaRPr lang="en-US" sz="2309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вырубка лесов запускает цепочку взаимосвязанных изменений в биосфере.
</a:t>
            </a:r>
            <a:endParaRPr lang="en-US" sz="15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830023"/>
            <a:ext cx="4791900" cy="1360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сохранения биосферы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природоохранные меры работают не изолированно: каждая из них одновременно уменьшает нагрузку на экосистемы и повышает их способность к восстановлению.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эффективны меры, которые сохраняют природные функции сразу в нескольких средах: в лесах, водно-болотных угодьях и особо охраняемых территориях.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природоохранной экологии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часть биосферы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08100" y="118917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внешний наблюдатель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08100" y="145360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принадлежит биосфере так же, как любой другой вид, но его деятельность стала планетарным фактором. Масштаб влияния определяется численностью, технологиями и потреблением ресурсов.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508100" y="381412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выбора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508100" y="407855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решения — экономия воды, раздельный сбор, разумное потребление и выбор транспорта — накапливаются со временем. Именно из таких действий складывается реальная экологическая нагрузка общества.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508100" y="2939142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круговороты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508100" y="3203574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хозяйство, промышленность и транспорт изменяют круговорот воды и углерода, а также режимы использования земель. Поэтому экологические последствия нужно оценивать не по отдельным объектам, а по системе в целом.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508100" y="2064158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городов и природы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508100" y="2328591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поля, реки и леса образуют единую систему обмена веществом и энергией. То, что происходит в одном звене, отражается на качестве воздуха, воды, почв и на здоровье людей.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биосферы и ответственность общества
</a:t>
            </a:r>
            <a:endParaRPr lang="en-US" sz="2697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выбросов, восстановление экосистем и более бережное использование ресурсов способны замедлить деградацию природных систем. Эффект проявляется постепенно, но охватывает климат, воду, почвы и биоразнообразие.
</a:t>
            </a:r>
            <a:endParaRPr lang="en-US" sz="1101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десятилетия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уже испытывает давление из-за изменения климата, утраты местообитаний и загрязнения. Первым шагом становится признание связи между повседневным поведением человека и состоянием планеты.
</a:t>
            </a:r>
            <a:endParaRPr lang="en-US" sz="1182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общество действует согласованно, биосфера сохраняет способность к саморегуляции. Будущее зависит от того, удастся ли совместить развитие цивилизации с поддержанием природных циклов.
</a:t>
            </a:r>
            <a:endParaRPr lang="en-US" sz="1182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перспектива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 — живая основа планеты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существует как единая система, где жизнь, энергия Солнца и круговороты веществ взаимно поддерживают друг друга. Сохранить её устойчивость можно только через бережное отношение к природе и ответственное поведение человека.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2026-06-01T21:01:13Z</dcterms:created>
  <dcterms:modified xsi:type="dcterms:W3CDTF">2026-06-01T21:01:13Z</dcterms:modified>
</cp:coreProperties>
</file>