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большие числа на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числительные для миллионов, миллиардов и триллионов. Основные понятия и применение.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большие числа в английском?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повсюду: в науке, экономике и СМИ на английском языке. Они помогают понимать факты и участвовать в международном общении, а также необходимы для успешной сдачи экзаменов.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примеры больших чисел на английском
</a:t>
            </a:r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большое число?
</a:t>
            </a:r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начинаются с миллиона и выше, описывая большие величины в мире и науке. Их правильно писать и произносить важно для точного понимания.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английские 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английском основные большие числа — million (миллион), billion (миллиард), trillion (триллион). Пример: «There are more than 7 billion people on Earth.»
</a:t>
            </a:r>
            <a:endParaRPr lang="en-US" sz="2456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больших чисел и английские суффиксы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числительные крупных чисел разделены на группы по три цифры: thousand, million, billion, trillion и так далее.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-ion добавляется к корням слов (mill-, bill-, trill-), обозначая порядок величины числа.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чтения чисел построена на разряде единиц, десятков, сотен, с последующим выделением тысяч, миллионов и миллиардов.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разрядов важно для правильного чтения, написания и перевода больших чисел между языками.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851145"/>
            <a:ext cx="4775700" cy="17066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русских и английских названий больших чисел, количество нулей и примеры чисел.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соответствия упрощает чтение и перевод больших чисел.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Английские наименования разрядов
</a:t>
            </a:r>
            <a:endParaRPr lang="en-US" sz="2415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английским числительным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читаются по группам из трёх цифр, например: 4,321,500 — «four million three hundred twenty-one thousand five hundred».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произношение облегчает понимание чисел в устной речи и письменных текстах.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американском и британском английском встречаются отличия; британский billion ранее означал триллион, что важно учитывать.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5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произношение больших чисел на английском
</a:t>
            </a:r>
            <a:endParaRPr lang="en-US" sz="2454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Земли до Солнца составляет около 150 миллионов километров. Это показывает применение больших чисел в физике и астрономии.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о расстоянии до Солнца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бюджеты выражаются триллионами долларов; например, бюджет США превышает 2 триллиона, используя правильные числовые термины.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государственный бюджет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видеоролики на YouTube набирают просмотры в миллиардах, что часто упоминается в англоязычных новостях и статьях.
</a:t>
            </a:r>
            <a:endParaRPr lang="en-US" sz="1117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Поп-культура и интернет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больших чисел в английском языке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визуализирует величины, важные для понимания масштабов в различных сферах.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величины легко сравнивать благодаря общему пониманию числовых шкал.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больших чисел (рус/англ)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на 2023 год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 и произношение больших чисел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английской системе числа разделяют запятыми через каждые три цифры: 1,000,000 — один миллион.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нотация выражает числа как 1.2 billion, что означает 1.2 × 10^9 и читается как «one point two billion».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отделяет тысячи, сотни миллионов, а точка служит для десятичных дробей, обратное русской системе.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этой записи помогает правильно читать и записывать большие числа в текстах и задачах.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334535"/>
            <a:ext cx="5226300" cy="286677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Большие числа в учебных текстах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Отображение чисел, их английской записи и примеров употребления в предложениях.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освоить использование чисел в контексте и увеличить словарный запас.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английскому языку и математике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перевод больших чисел между языками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миллиард соответствует количеству 10^9, и это значение совпадает с американской системой счисления для слова billion. Это важно учитывать при переводах и изучении.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до 1970-х годов слово billion означало 10^12, что соответствует триллиону в американской системе. Такое различие может вызвать ошибки в понимании больших чисел.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больших чисел нужно ориентироваться на контекст и используемую числовую систему, чтобы точно сопоставить значения и избежать недоразумений между английским и русским языками.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часто неправильно ставят запятые при записи больших чисел и используют неправильный порядок слов, например, говорят 'million two' вместо правильного 'two million'. Рассмотрение примеров помогает избежать таких ошибок.
</a:t>
            </a:r>
            <a:endParaRPr lang="en-US" sz="1159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Распространённой ошибкой является путаница между словом billion в английском и миллиардом в русском, особенно при устном озвучивании чисел. Это приводит к неправильной интерпретации величин.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работе с большими числами на английском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английских больших чисел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термина «million» во французском и английском языках для обозначения большого числа, равного 10^6.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слова «billion» с историческим значением как 10^12 в основном в британском английском.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официально перешла на короткую шкалу, где billion соответствует 10^9, как в США.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экзаменах Cambridge и в научной литературе используется короткая шкала: billion — 10^9, trillion — 10^12, что упрощает международное взаимопонимание.
</a:t>
            </a:r>
            <a:endParaRPr lang="en-US" sz="1046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5456" y="3731838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369" y="3071026"/>
            <a:ext cx="197925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64231"/>
            <a:ext cx="218400" cy="194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больших чисел в учебных проектах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биологических исследованиях встречаются численности видов, количества клеток и огромных популяций, что помогает раскрыть масштаб жизни на планете.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географических текстах большие числа используются для обозначения расстояний между странами и численности населения различных регионов.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данных, скорость передачи информации и количество пользователей в сети требуют понимания больших чисел на английском языке.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Олимпиады и конкурсы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с большими числами повышает шансы на успешное участие в олимпиадах и конкурсах по английскому языку и смежным дисциплинам.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разряд увеличивается в тысячу раз по сравнению с предыдущим, что отражает экспоненциальный рост величин.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наглядно показывает, как быстро возрастают большие числа при добавлении каждого нового разряда.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рост разрядов больших чисел на английском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английской нотации чисел, 2024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рекордный показатель подчёркивает масштабы финансирования экономики и важность правильного понимания больших чисел в финансовых текстах.
</a:t>
            </a:r>
            <a:endParaRPr lang="en-US" sz="764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долг США превышает 30 триллионов долларов
</a:t>
            </a:r>
            <a:endParaRPr lang="en-US" sz="1019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социальной сети проявляется в огромной пользовательской базе, что требует точного использования терминологии для обозначения таких величин.
</a:t>
            </a:r>
            <a:endParaRPr lang="en-US" sz="681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пользователей Facebook около 3 миллиардов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Миллиарды просмотров показывают значимость цифрового контента и помогают изучать статистику и числа в англоязычных СМИ.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просмотров на YouTube — десятки миллиардов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Рекордные большие числа в англоязычном мире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инструкция для точного понимания и перевода больших чисел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 большими числами на английском
</a:t>
            </a:r>
            <a:endParaRPr lang="en-US" sz="2368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регулярно включаются в ГИА и ЕГЭ, что подчёркивает их важность для успешной сдачи экзаменов и дальнейшего обучения.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больших чисел в английских школьных тестах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учащихся просят читать тексты с большими числами и выполнять упражнения по правильной записи и произношению, что развивает языковую грамотность.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тестах часто встречаются задачи на перевод больших чисел с английского на русский и наоборот, что помогает закрепить навыки понимания и использования числительных.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Googol — это единица с сотней нулей, используемая для обозначения предельно больших величин, не применяющихся в повседневных расчётах, но популярных в математике и культуре.
</a:t>
            </a:r>
            <a:endParaRPr lang="en-US" sz="1275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больших числах на английском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"zillion" — неформальное обозначение очень большого числа без точного значения, часто встречается в разговорной речи и литературе для выражения огромного количества.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больших числах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больших чисел на английском расширяет языковые и познавательные возможности, помогает успешно сдавать экзамены и уверенно ориентироваться в современном информационном пространстве.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2026-05-07T02:23:55Z</dcterms:created>
  <dcterms:modified xsi:type="dcterms:W3CDTF">2026-05-07T02:23:55Z</dcterms:modified>
</cp:coreProperties>
</file>