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треугольник: главная фигура школьной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элементы, свойства и главную формулу этой фигуры.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помогает измерять, строить и проверять прямые углы в задачах, на чертежах и в повседневных ситуациях. В 7 классе она открывает путь к теореме Пифагора и первым точным вычислениям сторон и углов.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прямоугольный треугольник так важен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угол, равный 90°. Именно он задаёт особую форму треугольника и служит главным признаком, по которому фигуру можно сразу узнать на рисунке.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 — стороны, которые образуют прямой угол. Они могут быть разной длины, но всегда соединяются именно в точке с прямым углом.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лежащая напротив прямого угла. Она всегда самая длинная в прямоугольном треугольнике и не является катетом.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удобно подписывать вершины буквами A, B и C, а прямой угол отмечать маленьким квадратиком. Такое обозначение делает рисунок понятным и аккуратным.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прямоугольного треугольника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в любом треугольнике, сумма всех углов здесь равна 180°. Если один угол прямой, то на два оставшихся вместе приходится 90°.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других угла обязательно острые, то есть меньше 90°. Это помогает быстро понимать форму треугольника даже без дополнительных измерений.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дан один прямой угол и две стороны, свойства треугольника позволяют сразу уточнить, какие элементы являются катетами, а какие — гипотенузой.
</a:t>
            </a:r>
            <a:endParaRPr lang="en-US" sz="294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острых углов уже известен, второй можно найти вычитанием из 90°. Это часто экономит время при решении школьных задач.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определения элементов прямоугольного треугольника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 гипотенуза: сравнение сторон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стороны прямоугольного треугольника и их роль в вычислениях.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всегда образуют прямой угол, а гипотенуза находится напротив него. Именно она связывает катеты в формуле Пифагора.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прямоугольный треугольник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определения прямого треугольника по углу или по сторонам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прямоугольных треугольников 3–4–5, 5–12–13 и 6–8–10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на числовых примерах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треугольниках удобно видеть равенство квадратов катетов и гипотенузы. Это делает проверку быстрой и наглядной.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подтверждают правило для разных размеров сторон: сумма квадратов двух меньших сторон равна квадрату большей.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угол, который должен быть в треугольнике, чтобы формула a² + b² = c² была верной.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связь теоремы с прямым углом делает её главным инструментом для нахождения сторон и проверки формы треугольника.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пример: тройка 3–4–5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3, 4 и 5 легко записать равенство: 3² + 4² = 5². Получается 9 + 16 = 25, значит треугольник действительно прямоугольный.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маленькие и запоминаются без труда, поэтому их часто используют на уроках, в задачах и на первых чертежах по геометрии.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стороны подходят к этой тройке, можно быстро проверить прямой угол без сложных вычислений и лишних измерений.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прямого угла с помощью треугольника 3–4–5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верёвку или полоску, разделённую на 3, 4 и 5 равных частей. Такие пропорции удобно откладывать при разметке на местности.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отрезки длиной 3, 4 и 5 частей, получится прямоугольный треугольник. Угол между двумя меньшими сторонами будет прямым.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помогал строителям и землемерам точно проверять углы, когда нужно было быстро получить прямую линию без сложных приборов.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теореме Пифагора: 3–4–5, 5–12–13, 6–8–10, 8–15–17.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гипотенуза при росте катетов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гипотенуза остаётся самой длинной стороной и меняется вслед за катетами.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катеты, тем длиннее гипотенуза; её значение зависит сразу от обеих сторон.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наборы сторон прямоугольных треугольников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удобные для проверки и вычислений целочисленные тройки.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набора удовлетворяют формуле a²+b²=c², поэтому подходят для быстрых учебных проверок.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теореме Пифагора.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произведения катетов даёт площадь такого треугольника.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прямоугольного треугольника: S = ½ab.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прямоугольный треугольник занимает ровно половину площади соответствующего прямоугольника.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S=½ab и P=a+b+c.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периметр: в чём разница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в квадратных единицах, а периметр — в линейных, поэтому сравнивать их напрямую нельзя.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периметре площадь может заметно отличаться; величины отражают разные свойства фигуры.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3375639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000" y="3375639"/>
            <a:ext cx="505125" cy="8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острых угла — одна сумма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984000" y="44535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острый угол в прямоугольном треугольнике известен, второй находят вычитанием из 90°. Это делает решение задач быстрым и удобным, особенно при проверке чертежей.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2186875" y="3456500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9710950" y="4453550"/>
            <a:ext cx="79488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 всегда дополняется до 60°, а угол 45° — до 45°. Такие пары часто встречаются в задачах и помогают сразу оценить форму треугольника.
</a:t>
            </a:r>
            <a:endParaRPr lang="en-US" sz="2500" dirty="0"/>
          </a:p>
        </p:txBody>
      </p:sp>
      <p:sp>
        <p:nvSpPr>
          <p:cNvPr id="10" name="Text 5"/>
          <p:cNvSpPr txBox="1"/>
          <p:nvPr/>
        </p:nvSpPr>
        <p:spPr>
          <a:xfrm>
            <a:off x="11030275" y="3441200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30° и 60°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прямоугольный треугольник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нужную формулу и не запутаться в данных.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 прямоугольный треугольник помогает проверять высоту стены, наклон крыши и положение лестницы. Когда известны две величины, третью можно найти без сложных измерений, а результат удобно использовать при разметке и установке деталей.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 измерения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наклон маршрута, рамка экрана и форма дорожного знака часто напоминают элементы прямоугольного треугольника. В таких ситуациях геометрия помогает понимать направление, расстояние и углы, а значит — точнее ориентироваться в пространстве.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экран и знак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 жизни и технике
</a:t>
            </a:r>
            <a:endParaRPr lang="en-US" sz="4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9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 учебной диаграммы.
</a:t>
            </a:r>
            <a:endParaRPr lang="en-US" sz="199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прямоугольные треугольники чаще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составлена как учебная иллюстрация и показывает, что одна и та же фигура встречается в нескольких разных областях.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строительство и измерения, потому что там особенно важны точность и прямые углы.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в задачах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 и 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прямой угол. Только после этого можно назвать две прилежащие стороны катетами, а сторону напротив него — гипотенузой.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в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теоремы Пифагора нельзя пропускать степени. Сравнивают именно квадраты сторон: a²+b²=c², а не простые суммы длин.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не определяется только по длине. Если треугольник не прямоугольный, самая длинная сторона не будет гипотенузой.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сверить единицы измерения и оценить результат. Это помогает заметить ошибки в арифметике и сделать решение аккуратным.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треугольник: формулы, свойства,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знаете, как распознать прямоугольный треугольник, найти его стороны и углы, вычислить площадь и увидеть эту фигуру в окружающих предметах и построениях.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2026-05-28T23:37:51Z</dcterms:created>
  <dcterms:modified xsi:type="dcterms:W3CDTF">2026-05-28T23:37:51Z</dcterms:modified>
</cp:coreProperties>
</file>