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период Великой Отечественной войны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месяцы войны определили судьбу страны и весь дальнейший ход борьбы.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месяцы войны были решающими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июня по декабрь 1941 года решались судьба Москвы, крупных фронтов и самой устойчивости государства. Этот период показывает, как разворачивались первые удары, оборона, мобилизация и причины срыва немецкого блицкрига.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отделяет начало Второй мировой войны от нападения на СССР: к лету 1941 года нацистское руководство уже готовило новую кампанию против Востока.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хронология Второй мировой войны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1939 года
</a:t>
            </a:r>
            <a:endParaRPr lang="en-US" sz="5332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начала Вторую мировую войну, а затем перенесла агрессию на Советский Союз.
</a:t>
            </a:r>
            <a:endParaRPr lang="en-US" sz="14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«Барбаросса»: замысел Германии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молниеносность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Германское командование исходило из идеи краткой кампании. Удар должен был лишить СССР управляемости, а Красную армию — возможности организовать устойчивую оборону и переброску резервов.
</a:t>
            </a:r>
            <a:endParaRPr lang="en-US" sz="1250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удара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армий получали разные задачи: «Север» шла к Ленинграду, «Центр» — к Москве, «Юг» — к Украине. Такой охват должен был расколоть фронт и нарушить управление войсками.
</a:t>
            </a:r>
            <a:endParaRPr lang="en-US" sz="1362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Завышенные 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Конечной целью было уничтожение основных сил Красной армии за несколько месяцев и выход на рубеж Архангельск—Волга—Астрахань. План не учитывал масштаб страны, сопротивление и ресурсы СССР.
</a:t>
            </a:r>
            <a:endParaRPr lang="en-US" sz="12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июня 1941: начало нападения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июня: первый удар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её союзники без объявления войны нанесли удары по всей западной границе СССР. Авиация атаковала аэродромы, штабы, узлы связи и склады, стремясь парализовать управление.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часы и дни советское руководство переводило страну на военные рельсы. Начались мобилизация, введение военного положения в ряде районов и перестройка системы управления.
</a:t>
            </a:r>
            <a:endParaRPr lang="en-US" sz="1197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бои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Красной армии сражались в условиях внезапности и потери связи. На многих участках приходилось отходить, чтобы избежать окружения и выиграть время для развёртывания резервов.
</a:t>
            </a:r>
            <a:endParaRPr lang="en-US" sz="1186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обороне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июня стало очевидно, что война будет долгой. Приоритетом стали оборона важнейших направлений, сохранение армии и организация сопротивления на широком фронте.
</a:t>
            </a:r>
            <a:endParaRPr lang="en-US" sz="12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показывают, как быстро события перешли от удара к обороне и затем к первому контрнаступлению.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полугода фронт прошёл путь от внезапного вторжения к срыву немецкого наступления у Москвы.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1941 года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Великой Отечественной войны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наступления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северо-западном направлении противник стремился к Ленинграду, важному промышленному и символическому центру. Здесь решалась не только военная, но и политическая устойчивость государства.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направление было главным для удара по Москве. Немецкое командование рассчитывало быстро разрушить управление страной, поэтому именно здесь шли самые напряжённые бои лета и осени.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направление связывалось с Украиной, её промышленностью и продовольственными ресурсами. Быстрый прорыв здесь должен был лишить СССР значительной экономической базы и стратегической глубины.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бои и первые очаги сопротивления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столкновения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столкновения показали масштаб внезапности удара. На ряде участков советские подразделения вступали в бой прямо у границы и пытались удержать переправы, дороги и узлы связи.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Выигрыш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очаги сопротивления замедляли продвижение вермахта. Каждая задержка давала время для вывода людей, подтягивания резервов и организации новой линии обороны.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в окружении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гарнизоны сражались в окружении, без устойчивой связи со штабами. Их стойкость превращала локальные бои в серьёзную проблему для наступавших частей.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стойкости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крепость стала наиболее известным примером такого сопротивления. Её защитники удерживали позиции в крайне тяжёлых условиях и сразу придали началу войны символический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ставшая символом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под огнём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рассвете 22 июня крепость оказалась под огнём и авиационными ударами. Связь нарушилась почти сразу, но отдельные группы защитников продолжали бой, не имея возможности отступить. Это был первый пример упорного сопротивления, который разрушал расчёт на быструю победу.
</a:t>
            </a:r>
            <a:endParaRPr lang="en-US" sz="984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сопротивлении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Брестской крепости стала частью памяти о начале войны. Она напоминает, что даже в условиях внезапного нападения человеческая стойкость способна задержать сильнейшего противника и изменить ритм первых недель кампании.
</a:t>
            </a:r>
            <a:endParaRPr lang="en-US" sz="103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в осаде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велась в условиях окружения, нехватки воды и боеприпасов. Линия фронта уже ушла дальше, но гарнизон ещё долго держался в разрозненных очагах, показывая, что война не закончится за несколько дней.
</a:t>
            </a:r>
            <a:endParaRPr lang="en-US" sz="11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июле 1941 года стало ясно: быстрый разгром СССР сорван, а сопротивление на центральном направлении срывает график наступления на Москву.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Великой Отечественной войны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июля 1941 года
</a:t>
            </a:r>
            <a:endParaRPr lang="en-US" sz="5332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Смоленское сражение, которое изменило темп войны на центральном участке фронта.
</a:t>
            </a:r>
            <a:endParaRPr lang="en-US" sz="13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Смоленска стало видно: быстрый прорыв сменяется изматывающими боями, а каждое продвижение требует всё больше времени, техники и людских резервов.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событий Великой Отечественной войны, июнь–декабрь 1941 года; расчёт интервалов от 22.06.1941.
</a:t>
            </a:r>
            <a:endParaRPr lang="en-US" sz="1099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Смоленск стал переломом темпа
</a:t>
            </a:r>
            <a:endParaRPr lang="en-US" sz="221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сроков от одного рубежа к другому показывает потерю темпа вермахта и нарастающую способность Красной армии сдерживать наступление.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Юго-Западное направление и Киев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Юго-Западное направление было важным не только военным, но и хозяйственным: здесь проходили промышленные районы, транспортные узлы и зерновая база, от которых зависела устойчивость страны.
</a:t>
            </a:r>
            <a:endParaRPr lang="en-US" sz="978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ударов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за Киев, Житомир, Умань и Днепропетровск шли на большой глубине обороны. Немецкое командование стремилось расчленить советские войска и выйти к Днепру раньше, чем укрепятся рубежи.
</a:t>
            </a:r>
            <a:endParaRPr lang="en-US" sz="978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1941 года оборона быстро усложнялась из-за манёвра танковых групп противника. Советские части отступали с боями, стараясь не допустить полного прорыва к столице Украины.
</a:t>
            </a:r>
            <a:endParaRPr lang="en-US" sz="978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кампании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оборонительная операция завершилась окружением крупных сил. Это стало тяжёлым поражением, но задержало противника и показало цену попыток удерживать позиции слишком долго.
</a:t>
            </a:r>
            <a:endParaRPr lang="en-US" sz="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Киева и окружение крупных сил ускорили истощение фронта на юго-западном направлении и вынудили вермахт расходовать время и резервы, которых уже не хватало для решающего броска на Москву.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энциклопедия; материалы о Киевской оборонительной операции 1941 года.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600 тыс.
</a:t>
            </a:r>
            <a:endParaRPr lang="en-US" sz="5332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советских военнослужащих оказались в окружении под Киевом.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и начало блокады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Ленинграда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Северо-западное направление вело к городу, который имел ключевое оборонное, промышленное и культурное значение. Для Германии его захват должен был стать и военной, и символической победой.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блокады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 сентября 1941 года кольцо блокады сомкнулось. Город оказался отрезан от основных сухопутных путей снабжения, и это сразу сделало борьбу за выживание частью обороны.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обороны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Ленинграда опиралась на армию, флот и жителей города. Вместе они создавали систему сопротивления, в которой каждый день задержки противника имел стратегическую цену.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исход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1941 году исход борьбы ещё не был предрешён. Именно поэтому первые месяцы блокады стали временем тяжёлых потерь, мобилизации и поиска устойчивых способов снабжения.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обороны Севастополя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войны Севастополь стал одним из главных опорных пунктов Черноморского побережья. Его оборона сдерживала противника и связывала значительные силы.
</a:t>
            </a:r>
            <a:endParaRPr lang="en-US" sz="1205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1941 года бои вокруг города усилились. Советские войска удерживали рубежи, чтобы не допустить быстрого прорыва к Крыму и морским коммуникациям.
</a:t>
            </a:r>
            <a:endParaRPr lang="en-US" sz="1205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года оборона перешла в затяжную фазу. Севастополь оставался символом стойкости и показателем того, насколько долгой стала война на южном фланге.
</a:t>
            </a:r>
            <a:endParaRPr lang="en-US" sz="12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тыла в 1941 году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эвакуация промышленности, создание резервов и перестройка управления переводили страну на режим затяжной войны.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успехов немецкого наступления темп всё чаще определяли не километры прорыва, а время, нужное для удержания линий снабжения и восстановления советской обороны.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событий 1941 года; расчёт интервалов от 22.06.1941.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блицкриг начал срываться
</a:t>
            </a:r>
            <a:endParaRPr lang="en-US" sz="221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продвигался вермахт, тем сильнее сказывались расстояния, потери темпа и рост советского сопротивления. Это и привело к срыву блицкрига.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сопротивление и партизаны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отряды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оккупированных районах первые отряды возникали стихийно: люди уходили в леса, создавали укрытия, налаживали связь и старались не дать противнику закрепиться без сопротивления.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 коммуникациям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задачей стали диверсии на железных дорогах, мостах и складах. Такие действия нарушали снабжение, замедляли переброску войск и заставляли немцев отвлекать силы на охрану тыла.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собирали сведения о гарнизонах, маршрутах и технике противника. Эта информация помогала Красной армии и повышала ценность местной поддержки для общего фронта.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играли помощь окружённым бойцам и опора на жителей. Без поддержки населения движение не могло бы быстро развернуться и стать массовым.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декабрю: срыв блицкрига под Москвой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1941 года немецкое наступление на Москву потеряло наступательный импульс, а контрудары Красной армии показали, что вермахт уже не может развивать успех прежними темпами.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переход от немецкой инициативы к советскому контрнаступлению: решающими стали время, пространство и способность страны выдержать удар.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Московской битвы и событий начального периода войны, декабрь 1941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период войны доказал, что победа в молниеносной кампании невозможна, если противник сохраняет волю к сопротивлению. Мобилизация, эвакуация и стойкость фронта превратили оборону СССР в долгую борьбу.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блицкриг остановился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2026-07-26T07:36:05Z</dcterms:created>
  <dcterms:modified xsi:type="dcterms:W3CDTF">2026-07-26T07:36:05Z</dcterms:modified>
</cp:coreProperties>
</file>