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у семьи Мюллер: весенний праздник и немецкие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семья Мюллер и весёлые слова про Ostern.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Германии встречают Ostern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Ostern — тёплый весенний праздник, который проводят дома, в кругу семьи. Дом украшают, готовят угощения и прячут сюрпризы. Дети легко запоминают слова про яйца, зайца и праздничные дела.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Мюллер готовится к празднику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семья тщательно убирает комнаты. После этого дом становится светлым, аккуратным и готовым к встрече гостей и пасхальных сюрпризов.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появляются салфетки, корзинки, ленты и весенние фигурки. Такие мелочи сразу создают праздничное настроение и делают дом особенно уютным.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яйца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Крашеные яйца занимают важное место в подготовке. Их ставят в корзинки, раскладывают по комнате и бережно сохраняют для праздничного утра.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выглядит дружелюбно и спокойно. В такой обстановке легко запомнить слова die Familie, das Haus и schmücken.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яйца — главный символ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на Пасху красят в яркие цвета: жёлтый, красный, зелёный и синий. Иногда их украшают узорами, наклейками или блестящими лентами.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семьи Мюллер есть и обычные, и шоколадные яйца для детей. С ними легко выучить слова das Ei, die Eier и bunt.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заяц в немецкой традиции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Osterhase — это пасхальный заяц, который приносит детям яйца и сладости. Для малышей это звучит как настоящее волшебство.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семьи Мюллер заяц превращает обычный день в весёлый сюрприз. Он помогает детям ждать праздник с улыбкой и любопытством.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Osterhase легко запомнить, потому что оно связано с игрой, подарками и любимой весенней традицией.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Мюллер готовится к Ostern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шаги от уборки дома до поиска сюрпризов детьми.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Пасхальная выпечка на кухне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выпечка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появляются булочки, кексы и мягкие дрожжевые изделия. Их пекут заранее, чтобы к празднику в доме пахло особенно вкусно.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зайца или венка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изделия делают в виде зайца или круглого венка. Такие формы выглядят празднично и сразу поднимают настроение детям.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духовка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Выпечка готовится в духовке, а потом остывает на кухонной решётке. Все с нетерпением ждут, когда можно будет попробовать первый кусочек.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Вкусный семейный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выпечка собирает всех вместе за столом. Здесь удобно запомнить слова backen, lecker, der Kuchen и das Brot.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украшают веточками, лентами и бумажными яйцами. Такие детали делают дом нарядным, а праздник — особенно радостным и светлым.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в доме и саду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Пасхальная весна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можно увидеть жёлтые цветы, маленькие корзинки и фигурки зайцев. Они напоминают о весне и помогают запомнить слова der Frühling, die Blume и die Deko.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завтрак всей семьёй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семья Мюллер приветствует друг друга словами guten Morgen и садится за общий стол. Завтрак начинается спокойно и очень дружелюбно.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яйца, булочки, масло, джем, чай и какао. Всё выглядит просто, но по-праздничному красиво и вкусно.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завтракают gemeinsam, дети и взрослые чувствуют себя одной командой. Так легко запомнить слово das Frühstück.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пасхальных сюрпризов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завтрака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выходят искать сюрпризы, а взрослые заранее прячут яйца и маленькие подарки в саду и доме.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заглядывают за кусты, под деревья и в укромные места. Здесь особенно нужны слова suchen и das Versteck.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подарок найден, все радуются и делятся впечатлениями. Слово finden помогает описать самый приятный момент игры.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подарки для детей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Шоколадный сюрприз в корзинке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маленькой корзинке у ребёнка лежит шоколад, и он сразу улыбается. Подарок не большой, но очень приятный, потому что его нашли специально для него. Так в семье Мюллер радость становится тёплой и домашней.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Наклейки, книжка и раскраска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Пасхе дети получают наклейки, короткую книжку или раскраску с зайцами и яйцами. Такие подарки помогают играть, читать и творить. Главное здесь не цена, а внимание и добрый знак: о ребёнке подумали заранее.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которая радует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игрушка тоже может стать любимой, если она спрятана в пасхальном тайнике. Ребёнок ищет её с интересом, а потом бережно показывает семье. В этот момент праздник особенно похож на весёлый маленький секрет.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Жёлтый, зелёный, голубой и розовый — именно эти оттенки чаще всего создают пасхальное настроение.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пасхальная палитра из четырёх основных цветов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чаще всего напоминают детям о весне и делают украшения особенно радостными.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Пасхальное утро у семьи Мюллер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утреннего праздника у семьи Мюллер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всю семью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одной командой: взрослые и дети вместе готовят дом к празднику, украшают комнаты и помогают друг другу. Даже маленькое дело делает день теплее.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своя роль. Одни раскладывают салфетки и корзинки, другие прячут сюрпризы и следят, чтобы всё было красиво, удобно и по-праздничному аккуратно.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вместе, праздник запоминается надолго. Фраза die Familie ist zusammen помогает детям понять: радость становится больше, если её делить с другими.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учит замечать помощь и благодарить. Короткое немецкое слово Danke! звучит особенно часто, потому что в этот день приятно быть внимательным к близким.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прогулка после праздника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завтрака семья выходит на улицу и идёт гулять в сад или парк. Дети замечают первые цветы, мягкую траву и солнечный свет, который делает всё вокруг особенно ярким.
</a:t>
            </a:r>
            <a:endParaRPr lang="en-US" sz="99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показывает, что Пасха связана не только с домом, но и с природой. Слова der Garten, die Natur, die Sonne и spazieren gehen легко запомнить по живой картинке.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вежливость на праздник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дня дети и взрослые желают друг другу счастливой Пасхи. Фраза Frohe Ostern! звучит просто и радостно, как улыбка в словах.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подаёт корзинку или помогает накрыть стол, говорят bitte и danke. Эти короткие слова делают праздник вежливым и очень дружелюбным.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слово schön помогают показать, что всё получилось красиво и приятно. В такой атмосфере даже обычные дела кажутся маленьким чудом.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 особенно важно говорить мягко и спокойно. Простые слова поддержки и благодарности учат детей замечать других и отвечать им добром.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дети на Ostern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детских действий во время пасхального праздника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как семейная память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заранее достаёт украшения, корзинки и любимые вещи для стола. Уже в этот момент начинается новая общая история, которую потом приятно вспоминать.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празднику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Ostern появляются фотографии, рисунки и знакомые места для поиска яиц. Такие детали делают праздник узнаваемым и помогают сохранить тёплые воспоминания.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день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традиции повторяются, ребёнок легко узнаёт любимую выпечку, особую корзинку и привычные игры. Слова die Erinnerung, jedes Jahr и traditionell хорошо подходят к этой теме.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год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Ostern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нравится детям потому, что в ней есть поиск сюрпризов, яркие яйца и сладкие угощения. Праздник похож на добрую игру, где всё вокруг движется, блестит и радует.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Мюллер этот день выглядит особенно весёлым: много смеха, маленьких открытий и приятных подарков. Слова froh, spannend и süß точно передают такое настроение.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Ostern у семьи Мюллер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у семьи Мюллер показывает, как весна, семья, украшения, завтрак и сюрпризы соединяются в один тёплый праздник, а немецкие слова запоминаются легко и с улыбкой.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2026-05-25T03:23:09Z</dcterms:created>
  <dcterms:modified xsi:type="dcterms:W3CDTF">2026-05-25T03:23:09Z</dcterms:modified>
</cp:coreProperties>
</file>