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jpe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языки: локальные и глобальные аспекты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роль языков в глобализации и культурном разнообразии.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развивались через торговлю, миграции, колонизацию и культурный обмен. Их распространение отражает связь народов и влияние империй на протяжении столетий.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языков в истории человечества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Функционально глобальные языки обеспечивают связь вне национальных границ, а локальные концентрируются на сохранении традиций и внутренней коммуникации.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языки служат средством международного общения и объединяют разные культуры, их изучают как второй язык во многих странах.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Локальные языки ограничены определёнными территориями и несут уникальные культурные и исторические черты народов, отражая их идентичность.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отличия глобальных и локальных языков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2988091"/>
            <a:ext cx="2019900" cy="18029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99300" y="2988091"/>
            <a:ext cx="2019900" cy="18029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80075" y="2988091"/>
            <a:ext cx="2019900" cy="180291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60600" y="2988091"/>
            <a:ext cx="2019900" cy="1802919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самых распространённых языков в мире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6" name="Text 2"/>
          <p:cNvSpPr txBox="1"/>
          <p:nvPr/>
        </p:nvSpPr>
        <p:spPr>
          <a:xfrm>
            <a:off x="739175" y="1129296"/>
            <a:ext cx="1526100" cy="16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Английский: глобальный коммуникационный инструмент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английском говорит свыше 1,5 миллиарда человек как на первом, втором или иностранном языке. Его популярность объясняется широким применением в бизнесе и медиа.
</a:t>
            </a:r>
            <a:endParaRPr lang="en-US" sz="919" dirty="0"/>
          </a:p>
        </p:txBody>
      </p:sp>
      <p:sp>
        <p:nvSpPr>
          <p:cNvPr id="17" name="Text 3"/>
          <p:cNvSpPr txBox="1"/>
          <p:nvPr/>
        </p:nvSpPr>
        <p:spPr>
          <a:xfrm>
            <a:off x="2857034" y="1129296"/>
            <a:ext cx="1526100" cy="16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Мандаринский китайский — язык с наибольшим числом носителей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1,1 миллиарда человек используют мандаринский, преимущественно в Китае и диаспоре, что делает его самым распространённым по количеству коренных говорящих.
</a:t>
            </a:r>
            <a:endParaRPr lang="en-US" sz="919" dirty="0"/>
          </a:p>
        </p:txBody>
      </p:sp>
      <p:sp>
        <p:nvSpPr>
          <p:cNvPr id="18" name="Text 4"/>
          <p:cNvSpPr txBox="1"/>
          <p:nvPr/>
        </p:nvSpPr>
        <p:spPr>
          <a:xfrm>
            <a:off x="4937764" y="1129296"/>
            <a:ext cx="1526100" cy="16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Испанский как язык богатой культурной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Испанским владеет около 560 миллионов человек, охватывая большую часть Латинской Америки и Испанию, объединяя разнообразные народности и культуры.
</a:t>
            </a:r>
            <a:endParaRPr lang="en-US" sz="919" dirty="0"/>
          </a:p>
        </p:txBody>
      </p:sp>
      <p:sp>
        <p:nvSpPr>
          <p:cNvPr id="19" name="Text 5"/>
          <p:cNvSpPr txBox="1"/>
          <p:nvPr/>
        </p:nvSpPr>
        <p:spPr>
          <a:xfrm>
            <a:off x="7017878" y="1129296"/>
            <a:ext cx="1526100" cy="16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Арабский язык и его региональное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Лингвистическая община арабского языка превышает 400 миллионов, он широко используется в странах Ближнего Востока и Северной Африки, сохраняя важное культурное значение.
</a:t>
            </a:r>
            <a:endParaRPr lang="en-US" sz="91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872622"/>
            <a:ext cx="4152000" cy="167301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Ethnologue,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количество носителей и тех, кто владеет языком как вторым, показывая различия в распространении и статусе языков.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и мандаринский отличаются масштабом изучения как второго языка, что влияет на их глобальную значимость.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данные по числу носителей языков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английского языка в современном мире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стал основным языком международного бизнеса, упрощая глобальные коммуникации и транзакции между компаниями и странами.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научной сфере английский преобладает в публикациях и конференциях, обеспечивая быстрый обмен знаниями и инновациями по всему миру.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Интернет-коммуникации преимущественно ведутся на английском, что способствует доступу к информации и онлайн-образованию.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Обязательное изучение английского в школах многих стран расширяет профессиональные перспективы и культурное взаимодействие учащихся.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Локальные языки несут в себе уникальные исторические знания и обычаи, отражая образ мышления и традиции этнических сообществ.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участвуют в передаче нематериального культурного наследия, поддерживая связь поколений и глубину культурного разнообразия.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UNESCO, исчезновение языка — потеря уникальной картины мира, что ведёт к уменьшению глобального культурного богатства.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локальных языков в сохранении культурной идентичности
</a:t>
            </a:r>
            <a:endParaRPr lang="en-US" sz="2032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UNESCO, прогнозы лингвистов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XXI века прогнозируется потеря до половины известных языков из-за доминирования крупных языков и демографических изменений.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числа языков свидетельствует о риске утраты уникальных культур и необходимости их охраны.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сокращения числа языков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колонизация положила основу для распространения английского, испанского и французского как глобальных языков.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мощь и образовательная политика стран-носителей поддерживают их языки как предпочтительные для международного общения.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миграция и международные медиа способствуют самостоятельному освоению и использованию этих языков по всему миру.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доминирования мировых языков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323"/>
            <a:ext cx="2700000" cy="22623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87" y="977323"/>
            <a:ext cx="2700000" cy="22623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0400" y="977323"/>
            <a:ext cx="2700000" cy="22623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1852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Владение мировыми языками открывает двери в университеты и исследовательские центры, облегчая получение новых знаний и карьерных возможностей.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1852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 мировым знаниям и образованию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537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Компании ценят сотрудников, владеющих глобальными языками, что повышает конкурентоспособность и способствует профессиональному росту.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37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на международном рынке труда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80400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общения на распространённом языке делает путешествия комфортнее, способствуя пониманию культур и развитию личных связей между народами.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980400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Облегчение путешествий и межкультурного обмена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владения мировыми языками сегодня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Недостатки глобализации в языковой сфере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глобальных языков снижает престиж и использование локальных, зачастую приводя к сокращению их носителей и постепенному исчезновению в повседневной жизни.
</a:t>
            </a:r>
            <a:endParaRPr lang="en-US" sz="1167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системы, ориентированные на мировой язык, могут дистанцировать молодёжь от родного языка и культуры, снижая межпоколенную преемственность традиций и самобытности.
</a:t>
            </a:r>
            <a:endParaRPr lang="en-US" sz="1103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миграция усиливают ассимиляцию в доминирующих языковых средах, ограничивая возможности поддержки и развития малочисленных этнических языков в семьях и сообществах.
</a:t>
            </a:r>
            <a:endParaRPr lang="en-US" sz="1103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мировых языков в СМИ и интернете уменьшается доступность контента на локальных языках, что ведёт к сокращению их функционального применения и актуальности.
</a:t>
            </a:r>
            <a:endParaRPr lang="en-US" sz="111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Индии официально признаны 22 языка, благодаря чему реализуется комплексная политика по их сохранению и развитию на всех уровнях образования и государственных институтов.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реализует программы восстановления и преподавания языков коренных народов, включая оборудование языковых центров и внедрение образовательных курсов.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поддерживается обучение национальным языкам республик в государственных школах, что способствует сохранению культурного наследия и языковой идентичности.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политика: примеры поддержки локальных языков
</a:t>
            </a:r>
            <a:endParaRPr lang="en-US" sz="2121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Двуязычие и многоязычие: примеры стран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Сингапур: интеграция через многоязычие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Сингапур официально признаёт малайский, китайский, тамильский и английский языки, что способствует успешной интеграции разных этнических групп и укреплению национального единства на базе языкового разнообразия.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Швейцария: гармония четырёх официальных языков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Швейцарии одновременно используют немецкий, французский, итальянский и ретороманский языки, что обеспечивает культурное многообразие и взаимопонимание в обществе. Политика обеспечивает равенство и уважение к каждому языку.
</a:t>
            </a:r>
            <a:endParaRPr lang="en-US" sz="12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доминирует на основных интернет-платформах, что стимулирует его изучение и применение в глобальное коммуникации и онлайн-образовании.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сети, форумы и видеохостинги облегчают межкультурный обмен и привлекают внимание молодых пользователей к международным языкам и тенденциям.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интернет способствует созданию локализованных цифровых сообществ, поддерживающих и развивающих редкие и региональные языки посредством специализированных ресурсов и приложений.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Интернета в популяризации мировых языков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Statista, 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английского языка значительно превышает остальные, что отражает его статус глобального средства коммуникации в цифровом пространстве, несмотря на растущую роль китайского и испанского.
</a:t>
            </a:r>
            <a:pPr algn="l" indent="0" marL="0">
              <a:lnSpc>
                <a:spcPct val="150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 неравномерный доступ к интернет-ресурсам на разных языках, что влияет на информационную представленность и возможности локальных сообществ.
</a:t>
            </a:r>
            <a:endParaRPr lang="en-US" sz="1117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языков в Интернете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остаётся важным элементом коммуникации в странах СНГ и научного обмена в Восточной Европе, сохраняя статус официального языка ООН и высокой интернет-публикации.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258 млн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используют русский язык в разных регионах мира, что подчеркивает его значимость как одного из глобальных языков.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Ethnologue, 2023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Образовательная роль локальных и мировых языков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на глобальных языках открывает доступ к мировым научным и культурным ресурсам, повышая конкурентоспособность выпускников на международном уровне.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использование кодексов и программ обучения на родных языках способствует лучшему усвоению знаний и укреплению культурной идентичности школьников и студентов.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Двуязычие и многоязычие в образовательных системах поддерживают когнитивное развитие и способствуют развитию у молодых людей гибкости мышления и межкультурной компетенции.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образовательные политики всё чаще стремятся к балансу, обеспечивая качественное обучение по глобальным и местным языкам для комплексного развития личности.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вытеснения локальных языков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Научные исследования в области социолингвистики и лингвистической демографии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возрождения исчезающих языков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иврита в Израиле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Иврит был успешно восстановлен как повседневный и официальный язык к моменту основания государства Израиль в 1948 году. Этот пример демонстрирует роль государственной поддержки и национального единства.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ирландского языка в СМИ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Ирландский язык активно поддерживается через телевидение, радио и образовательные программы. Цифровые приложения и онлайн-курсы способствуют привлечению молодёжи к изучению языка.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Валлийский язык и современные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Валлийский язык имеет широкое распространение в Уэльсе благодаря интеграции в школы и СМИ. Современные инструменты, включая приложение Duolingo, помогают эффективно изучать и использовать язык.
</a:t>
            </a:r>
            <a:endParaRPr lang="en-US" sz="102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и сохранение языкового разнообразия: поиск равновесия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международного сотрудничества и активной поддержки локальных языков обеспечивает культурное богатство и помогает сохранить уникальные языки будущим поколениям.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2026-05-07T22:12:06Z</dcterms:created>
  <dcterms:modified xsi:type="dcterms:W3CDTF">2026-05-07T22:12:06Z</dcterms:modified>
</cp:coreProperties>
</file>