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Ахматова: «Клятва» и «Мужество»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Верность, память и сила слова в военные годы.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связаны с 1941–1945 годами и трагедией Ленинграда. В это время Ахматова звучит как поэт внутренней стойкости, памяти и гражданской ответственности.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эпоха и голос Ахматовой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38412"/>
            <a:ext cx="306494" cy="2451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11850" y="1602393"/>
            <a:ext cx="237925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Ахматова: главные сведения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 годы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Андреевна Ахматова жила в 1889–1966 годах. Её настоящее имя — Анна Горенко. Она вошла в историю как одна из крупнейших русских поэтесс XX века.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Петербургом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Родилась она под Одессой, но Петербург и Ленинград стали главным пространством её жизни и творчества. Именно здесь сложился её узнаваемый поэтический голос.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стиля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Ахматовой свойственны точность слова, сдержанная интонация и ясность мысли. Её стихи часто звучат просто, но за этой простотой скрыта глубокая психологическая сила.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творчества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поэзии важны память, человеческое достоинство и переживание утрат. Ахматова умеет говорить о личном так, что оно становится близким многим читателям.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 война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Голос, который не молчит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годы войны Ахматова пишет о выносливости и надежде. Её лирика не уходит от боли, но показывает, как человек сохраняет достоинство даже в тяжёлых испытаниях.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судьба с народом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поэта война — это не далёкая тема, а часть общей жизни страны. В стихах звучат память об утраченных, ожидание и чувство ответственности за культуру и слово.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подчёркивает серьёзность сказанного: клятва — это обещание, которое нельзя произнести легкомысленно. В стихотворении оно звучит как нравственное обязательство перед близкими и Родиной.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называется «Клятва»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заголовок помогает увидеть главное: личное обещание у Ахматовой становится частью большого человеческого долга. Оно связано с памятью, честностью и духовной стойкостью.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задаёт тон верности и внутренней собранности. Лирическая героиня не просто говорит о чувстве, а подтверждает готовность держать слово в трудное и опасное время.
</a:t>
            </a:r>
            <a:endParaRPr lang="en-US" sz="98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мотив — верность. Лирическая героиня остаётся преданной своему слову, даже когда обстоятельства становятся тяжёлыми и тревожными.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мотив — память. Важно не забыть то, что было дорого, потому что память поддерживает человека и помогает ему не сломаться.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мотив — боль и испытание. Личная эмоция не замыкается сама в себе, а проходит проверку временем и трудностями.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Четвёртый мотив — надежда. Несмотря на напряжение, в стихотворении слышится вера в то, что верность и внутренняя сила помогут выдержать испытания.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«Клятвы»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187737"/>
            <a:ext cx="3848986" cy="183958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«Клятва» и «Мужество»: общие и разные черты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по-разному раскрывается тема нравственной стойкости.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текста говорят о духовной стойкости, но один сильнее связан с личной верностью, а другой — с общей судьбой народа.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А. А. Ахматовой «Клятва» и «Мужество»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98" y="2041558"/>
            <a:ext cx="440226" cy="44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5792" y="2085580"/>
            <a:ext cx="440228" cy="3521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7486" y="2085580"/>
            <a:ext cx="440226" cy="35218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название «Мужество»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60853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Стойкость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у Ахматовой — это не только храбрость в бою. Это умение сохранять спокойствие, достоинство и верность своим ценностям, когда вокруг страх и разрушение.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02546" y="2615542"/>
            <a:ext cx="2293515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напоминает, что защищать язык значит защищать память, культуру и связь между поколениями. Это особенно важно в тяжёлое военное время.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44241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долг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«мужество» звучит как обращение ко всем. Оно говорит не о частной смелости, а о гражданской ответственности и готовности беречь духовные основы страны.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двух стихотворений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в обоих текстах получают верность, язык и стойкость. Это помогает увидеть, что Ахматова связывает личное чувство с историческим долгом.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«Клятва» сильнее обращена к личной преданности, а «Мужество» — к защите языка и общей ответственности за страну.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стихотворений А. А. Ахматовой «Клятва» и «Мужество»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в её стихах связана не только с землёй или картой. Это прежде всего язык, память, история и люди, которые переживают общую беду.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показывает Родину как пространство ответственности. Любить её — значит не отворачиваться от трудностей и беречь то, что делает народ единым.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военных стихах Родина особенно дорога именно потому, что её нужно защитить. Иногда это означает готовность к личным потерям ради сохранения общего.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Родины у Ахматовой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русского языка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«Мужестве» русский язык показан как живая связь между поколениями. Его сохранение означает сохранение памяти, литературы и самой духовной опоры народа в тяжёлые годы.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говорит о языке как о ценности, которую нужно беречь не словами, а поступком. Поэтому стихотворение звучит не только как лирика, но и как гражданское обещание.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образов и мыслей в стихотворении А. А. Ахматовой «Мужество».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смысла в стихотворении «Мужество»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Ахматова создаёт выразительность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выбирает точные и сжатые строки. Они звучат твёрдо и помогают сосредоточить внимание на главной мысли.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тон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остаётся простым, но при этом торжественным. Благодаря этому обычные слова приобретают особую нравственную силу.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 ритм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ключевых слов и строгий ритм делают текст запоминающимся. Стихотворение звучит как убеждённое и спокойное обещание.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объединены серьёзной и торжественной интонацией, но каждое по-своему раскрывает личную и гражданскую стойкость.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Ахматова. «Клятва», «Мужество»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текста звучат спокойно и твёрдо. Различие заметно в акцентах: в одном сильнее личное чувство, в другом — общая ответственность перед страной и языком.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5354" y="1587736"/>
            <a:ext cx="4233294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и их значения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помогают увидеть главные идеи двух стихотворений.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четырёх словах соединяются личное чувство и общий смысл: память, долг, культура и любовь к стране.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Ахматова. «Клятва», «Мужество»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напоминают, что смелость нужна не только на поле боя. Иногда гораздо труднее сохранить честность, спокойствие и верность своим словам.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учат уважать историю своей страны. Через них видно, что прошлое важно не как дата в учебнике, а как часть общей памяти.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стихи важны сегодня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показывает, что родной язык — это не просто средство общения. Это связь с семьёй, книгами, культурой и людьми, которые жили до нас.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эти тексты особенно полезны, потому что помогают понять цену ответственности. Они учат не сдаваться и беречь то, что делает человека человеком.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личного и общего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 Ахматовой личное переживание никогда не остаётся только частным. Оно становится понятным многим людям, потому что в нём слышны общие страхи, надежды и потери.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«Клятве» это верность близким и своему слову. В «Мужестве» — забота о языке и стране. Так поэтесса соединяет судьбу одного человека с судьбой народа.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стихотворений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напряжения ведёт к спокойной внутренней решимости. Это делает финал особенно сильным и запоминающимся.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достигается в момент нравственного выбора: в «Мужестве» — через защиту языка, в «Клятве» — через верность слову.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стихотворений А. А. Ахматовой «Клятва» и «Мужество»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«Клятва» и «Мужество» говорят о том, что верность и стойкость нужны человеку не меньше, чем физическая сила. Эти качества помогают выдержать тяжёлое время.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Оба стихотворения соединяют личное чувство и общий исторический смысл. Именно поэтому они остаются понятными и важными для читателей разных возрастов.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выводы по двум стихотворениям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 Ахматовой слово становится опорой. Оно хранит память, поддерживает достоинство и напоминает, что культура может помогать людям не меньше, чем оружие.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Ахматова: слово, память, достоинство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«Клятве» и «Мужестве» Ахматова показывает, что верность, память и родной язык могут стать настоящей силой. Её стихи учат сохранять достоинство даже в трудные времена.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2026-05-22T17:27:17Z</dcterms:created>
  <dcterms:modified xsi:type="dcterms:W3CDTF">2026-05-22T17:27:17Z</dcterms:modified>
</cp:coreProperties>
</file>