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Going to: как говорить о планах на будущее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будущих делах просто и понятно.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fourth grade изучает going to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помогает легко говорить о ближайших планах, знакомых делах и даже о погоде. Она звучит коротко, понятно и часто встречается в обычных школьных темах: дома, в классе, с друзьями и на прогулке.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going to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есть план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Going to используют, когда решение уже принято. Человек не думает долго: он уже знает, что будет делать потом. Это удобно для простых и ясных будущих действий.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намерение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показывает, что кто-то собирается что-то сделать. В речи она помогает передать личный план без сложных слов и длинных объяснений.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точно будет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Going to подходит и тогда, когда событие кажется очень вероятным. Если всё уже ясно по ситуации, эта форма помогает говорить о будущем уверенно и спокойно.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по-детски просто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быстро понять смысл: I’m going to read a book. We’re going to visit grandma. She’s going to draw a cat. Всё очень понятно и близко детям.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предложение с going to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Выбираем am, is или are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 подлежащее: I, he, she, it, we, you или they. От него зависит, какое слово поставить перед going to. Это основа всей конструкции.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Добавляем going to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am, is или are обязательно ставим going to. Эта часть остаётся неизменной почти всегда, поэтому её можно запомнить как готовый блок для будущего времени.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Ставим 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идёт глагол в начальной форме: play, swim, help, visit. Никаких окончаний -s или -ed здесь не нужно. Глагол остаётся обычным и дружелюбным.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4. Проверяем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going to play. He is going to swim. They are going to help. Если модель собрана правильно, предложение звучит естественно и по-английски.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узнать going to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Today, tonight, tomorrow, next week, this weekend и soon сразу подсказывают, что речь идёт о будущем. Такие слова работают как маленькие подсказки для ученика.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ближайшее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слова про ближайшие дни или вечер, going to подходит особенно хорошо. Оно помогает говорить о том, что уже запланировано и скоро случится.
</a:t>
            </a:r>
            <a:endParaRPr lang="en-US" sz="1184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облака, сильный ветер, мокрая земля или сломанный зонтик могут подсказать, что произойдёт дальше. По таким признакам тоже часто выбирают going to.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картинки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Календарь, часы или школьный дневник отлично напоминают о планах. Эти предметы помогают быстро связать going to с ближайшими делами, как будто время уже шепчет: «Пора!»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going to в речи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случая: запланированное действие и уверенное предположение по признакам.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I am going to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себе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местоимением I всегда используется am going to. Это удобная форма, когда нужно рассказать о своём плане просто, коротко и без лишних слов.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going to do my homework. I’m going to draw a robot. I’m going to eat an apple. Такие фразы легко использовать в упражнениях и в разговоре.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намерение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показывает, что решение уже есть. Ребёнок не просто мечтает, а говорит о том, что собирается сделать совсем скоро, как настоящий маленький планировщик.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частая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going to звучит естественно и часто встречается в повседневных диалогах. Она помогает говорить о себе уверенно, но без сложной грамматики.
</a:t>
            </a:r>
            <a:endParaRPr lang="en-US" sz="13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he, she, it: is going to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he, she, it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местоимениями he, she и it используется is going to. Эта форма подходит для рассказов о мальчике, девочке, животном или предстоящей погоде.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is going to play football. She is going to visit her cousin. It is going to rain. Такие предложения легко запомнить по знакомым ситуациям.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забываем is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частых ошибок — пропустить слово is. Без него предложение становится неправильным, поэтому его нужно проверять особенно внимательно, как маленький грамматический сторож.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форма полезна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помогает говорить о других людях и о том, что вот-вот произойдёт. Она часто встречается в рассказах, диалогах и заданиях про погоду.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we, you, they: are going to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местоимение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we, you и they используется are going to. Это правило очень полезно, когда речь идёт о группе, о классе или о нескольких людях сразу.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обычный 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going to глагол остаётся в начальной форме: help, learn, watch. Он не меняется, поэтому предложение собирается по простой и понятной схеме.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are going to help in the garden. You are going to learn new words. They are going to watch a film. Все фразы звучат естественно и ясно.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общие планы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особенно удобна для совместных дел. Она помогает говорить о том, что делает группа, класс или несколько друзей, без сложных грамматических чудес.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Going to и погода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 признакам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Going to часто используют, когда можно почти точно предсказать погоду по признакам. Тёмные облака, сильный ветер и холодный воздух подсказывают, что будет дальше.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It’s going to rain. It’s going to snow. It’s going to be sunny. Такие предложения легко запомнить, потому что они описывают знакомые погодные ситуации.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помогают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Облака, солнце и снег делают правило понятным даже без длинных объяснений. Эти детские символы сразу подсказывают, что going to может говорить о будущем изменении погоды.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отрицание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Ставим отрицание рядом с глаголом to be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отрицательных предложениях меняется только am, is или are: am not, is not, are not. После этого идёт going to и обычный глагол без изменений. Это и есть вся формула.
</a:t>
            </a:r>
            <a:endParaRPr lang="en-US" sz="1294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формы звучат естественно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чаще используют сокращения: I’m not, isn’t, aren’t. Они помогают говорить быстро и легко, как в обычном диалоге на уроке. Для детей это очень удобный и понятный вариант.
</a:t>
            </a:r>
            <a:endParaRPr lang="en-US" sz="1299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не 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после going to основной глагол остаётся в начальной форме. Мы говорим: She isn’t going to shout, They aren’t going to run. Никаких окончаний -s или -ed здесь не нужно.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 шагам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подлежащее, потом выберите am not, is not или are not, а затем добавьте going to и глагол. Если схема собрана правильно, отрицание получится без ошибок.
</a:t>
            </a:r>
            <a:endParaRPr lang="en-US" sz="13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задать вопрос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397850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 am / is / are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первое место занимает am, is или are. Потом идёт подлежащее, затем going to и глагол. Такой порядок помогает быстро узнать вопрос и правильно его построить.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2498884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модели 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запомнить короткие шаблоны: Am I going to…? Is he going to…? Are they going to…? Они подходят для многих ситуаций и легко произносятся в классе.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61600" y="3599913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am / is / are порядок не меняется: going to остаётся вместе с глаголом. Например: Are you going to play? Is she going to read? Are we going to visit the museum?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между going to и will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понять, какую форму будущего выбрать: заранее запланированное действие или решение, принятое прямо сейчас.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Going to в школьной жизни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уроки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отлично подходит для школьных дел: We are going to have a test. I’m going to pack my bag. Такие фразы помогают говорить о том, что уже запланировано и скоро случится.
</a:t>
            </a:r>
            <a:endParaRPr lang="en-US" sz="1442" dirty="0"/>
          </a:p>
        </p:txBody>
      </p:sp>
      <p:sp>
        <p:nvSpPr>
          <p:cNvPr id="8" name="Text 3"/>
          <p:cNvSpPr txBox="1"/>
          <p:nvPr/>
        </p:nvSpPr>
        <p:spPr>
          <a:xfrm>
            <a:off x="3186779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рассказывать о поездках и общих делах: Our class is going to visit the museum. Такие предложения делают английский ближе к реальной жизни ученика и помогают запоминать новые слова через знакомые ситуации.
</a:t>
            </a:r>
            <a:endParaRPr lang="en-US" sz="1442" dirty="0"/>
          </a:p>
        </p:txBody>
      </p:sp>
      <p:sp>
        <p:nvSpPr>
          <p:cNvPr id="9" name="Text 4"/>
          <p:cNvSpPr txBox="1"/>
          <p:nvPr/>
        </p:nvSpPr>
        <p:spPr>
          <a:xfrm>
            <a:off x="6111967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 понятный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тема связана со школой, ребёнку легче понять смысл будущего. Планы, рюкзак, экскурсия и контрольная — всё это знакомо, поэтому going to звучит не страшно, а очень полезно.
</a:t>
            </a:r>
            <a:endParaRPr lang="en-US" sz="144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предложениях с going to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Пропущена форма to be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He going to play выглядит почти правильно, но в ней не хватает is. В конструкции going to слово am, is или are обязательно должно стоять перед going to.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выбор am / is / are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частая ошибка — They is going to go. Здесь нужно are, потому что подлежащее they требует именно этой формы. Полезно всегда сначала проверить местоимение.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to перед 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ловушка — I’m going to to swim. После going to ставится только один глагол в начальной форме: swim, play, read. Двойное to здесь не нужно.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в разговоре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подтверждает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ответе повторяется только am, is или are. Например: Yes, I am. Yes, she is. Так собеседник сразу видит, что ответ относится к тому же подлежащему.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тоже короткое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отрицательный, используем No, I’m not. No, they aren’t. Такие ответы звучат естественно и помогают говорить быстро, без длинного повторения всего предложения.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остаётся точной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не меняет смысл, но требует правильной формы to be. Это удобный способ показать, что ученик понял вопрос и умеет ответить без лишних слов.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диалогов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ответы часто встречаются на уроках и в упражнениях: вопросы короткие, ответы тоже короткие. Получается настоящий маленький разговор, а не набор отдельных слов.
</a:t>
            </a:r>
            <a:endParaRPr lang="en-US" sz="134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с going to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прогулке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Are you going to play outside? B: Yes, I am. В таком диалоге легко увидеть вопросительную форму и короткий ответ, который звучит естественно и по-английски очень аккуратно.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 домашнее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Is Tom going to clean his room? B: No, he isn’t. Здесь удобно тренировать порядок слов и отрицательный ответ, не теряя форму going to.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о совместном деле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Are we going to visit the museum? B: Yes, we are. Такой обмен репликами помогает говорить о планах всей группы и использовать English как в настоящем разговоре.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 повторяем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полезны тем, что конструкция видна целиком: вопрос, ответ и правильный порядок слов. После нескольких повторов going to начинает звучать очень знакомо, почти как старый друг.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Going to в играх и планах на день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 из кубиков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Маша смотрит на коробку с кубиками и улыбается. She’s going to build a tower. Сначала будут маленькие блоки, потом высокая башня, а потом, конечно, весёлое «бах!» и новый старт.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на велосипедах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субботу друзья выбирают дорожку во дворе и надевают шлемы. We’re going to ride bikes. Это простой план на день: немного движения, свежий воздух и соревнование, кто доедет до скамейки первым.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Пазл на столе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 столе лежит почти собранный пазл с котёнком. She’s going to finish her puzzle. Ещё несколько деталей — и картинка станет полной. Такое занятие отлично подходит для спокойного домашнего вечера.
</a:t>
            </a:r>
            <a:endParaRPr lang="en-US" sz="10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going to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Going to означает, что человек уже собирается что-то сделать, или что событие очень вероятно. Это удобная форма для будущего, которое уже понятно и почти готово.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простую схему: am / is / are + going to + verb. После going to всегда стоит глагол в начальной форме: play, visit, read, help.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не 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going to не добавляются окончания -s и -ed. Форма остаётся такой же, как в словаре. Это помогает не запутаться и строить предложения быстро.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и отрицаниях меняется только am / is / are. Остальная часть предложения остаётся на своём месте, поэтому схему легко узнать и повторить.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Going to: будущее становится простым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going to не пугает, а помогает. Эта конструкция удобно говорит о планах, намерениях и уверенных предположениях. Осталось лишь выбрать am / is / are и смело добавить глагол.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2026-05-29T13:56:19Z</dcterms:created>
  <dcterms:modified xsi:type="dcterms:W3CDTF">2026-05-29T13:56:19Z</dcterms:modified>
</cp:coreProperties>
</file>