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 совесть: две повести Валентина Распутина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деревне, памяти и нравственном выборе в прозе Распутина.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1970–1980-е годы деревня быстро менялась под давлением больших строек, переселений и административных решений. Распутин увидел в этих переменах не только хозяйственный сдвиг, но и серьёзное нравственное испытание для человека и сообщества.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переломе: почему Распутин так важен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Распутин: автор и круг тем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Григорьевич Распутин — один из крупнейших русских прозаиков второй половины XX века, чьё творчество неразрывно связано с Сибирью и жизнью деревни.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повести и рассказы постоянно обращаются к совести, памяти о предках, ответственности за родную землю и хрупкости человеческих связей, которые легко разрушить.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показывает, что любые «улучшения» жизни теряют смысл, если они не учитывают человека, его историю и нравственную цену перемен.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Матёра как образ уходящего мира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Остров, где живёт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Матёра у Распутина — это не просто деревня на острове, а пространство общей памяти. В её домах, огородах и кладбище сосредоточена история нескольких поколений, а каждый предмет напоминает о прожитой жизни и труде.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с привычным укладом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деревня обречена на затопление, исчезают не только постройки, но и сама возможность жить так, как жили предки. Ландшафт, быт и человеческие связи оказываются частью одного целого, которое нельзя заменить без потерь.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повестей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общее нравственное ядро и различие художественных ситуаций.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повести трагедия разворачивается медленно и исторически, во второй — резко и экстремально, но обе проверяют нравственную стойкость людей.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В. Г. Распутина «Прощание с Матёрой» и «Пожар»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 строительстве ГЭС делает судьбу деревни предрешённой: жители узнают, что привычный мир будет уничтожен водой, а прежняя жизнь станет невозможной.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переселению разделяет людей: одни надеются на удобства нового места, другие воспринимают отъезд как потерю дома, памяти и связи с родом.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болезненно переживаются могилы предков и кладбище, потому что вместе с ними утрачивается нравственная опора, удерживавшая общину.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повести строится не вокруг спора о быте, а вокруг вопроса, можно ли без внутренней раны оставить землю, на которой жили поколения.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конфликт «Прощания с Матёрой»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4121" y="2511713"/>
            <a:ext cx="363825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95495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наследство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Дарьи дом — не имущество, а живая связь с родом. В нём сосредоточены труд, память и достоинство тех, кто жил до неё.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Кладбище и долг памяти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особенно остро чувствует ответственность перед мёртвыми. Забота о могилах становится для неё знаком верности предкам и нравственной честности.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живое начало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Дарья воспринимает землю не как ресурс, а как основу человеческой жизни. Отказ от неё кажется ей не практическим решением, а духовной потерей.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вместо удобства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позиции слышится отказ подменять нравственный долг удобством. Именно поэтому её образ придаёт повести внутреннюю строгость и трагическую глубину.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Дарья, старшее поколение и нравственный кодекс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конфликта в «Прощании с Матёрой»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хозяйственное решение превращается в нравственную трагедию.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«Пожаре» огонь становится знаком бедствия, которое мгновенно выявляет страх, беспорядок и разобщённость людей, показывая предел их власти над стихией.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«Прощании с Матёрой» вода означает не просто природную силу, а уничтожение следов жизни, дома и родовой памяти, которые невозможно вернуть после затопления.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 повести противопоставлена воде: она хранит труд, имена и преемственность поколений, поэтому утрата земли переживается как утрата собственной истории.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воды, огня и земли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превращается в испытание человеческой совести: герои должны решить, останутся ли они частью общего дела или окончательно замкнутся в собственном удобстве.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пожара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посёлке вспыхивает крупный пожар, и привычный порядок сразу рушится. Ситуация требует быстрого объединения людей, но вместо слаженности проявляются растерянность и хаос.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бедствия становится ясно, кто способен действовать ради других, а кто выбирает бездействие, страх или личную выгоду. Именно здесь раскрывается нравственная цена поступков.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атмосфера повести «Пожар»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показывает, что в экстремальной ситуации особенно заметны не слова, а готовность действовать и брать на себя тяжесть общего дела.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личная ответственность, тем больше шансов сохранить человеческое достоинство и общую устойчивость.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повести В. Г. Распутина «Пожар» (1985).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позиции персонажей в «Пожаре»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Егор не выглядит безупречным героем: он утомлён, раздражён, сомневается. Но именно через внутреннюю борьбу раскрывается его способность не отступить от совести.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Егора убедителен потому, что в нём соединены слабость и нравственная стойкость. Распутин показывает: ответственность рождается не из идеальности, а из выбора в трудной ситуации.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важно как пример человека, который не отделяет личное спокойствие от общей беды. В решающий момент он выбирает не удобство, а участие.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Егор как центральная фигура «Пожара»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посёлка и разрушенная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неустроенность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посёлке заметны запущенные участки, складские строения, лесопункт и жилые дома без ощущения общего порядка. Детали пространства создают впечатление постоянной разлаженности.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как отражение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среда у Распутина не случайна: она показывает ослабление общей воли и привычки к совместному труду. Внешний беспорядок становится знаком внутренней неорганизованности.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мотивов и художественного акцента в двух повестях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повести говорят о нравственном испытании, но по-разному: одна — через утрату, другая — через действие в беде.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повестей В. Г. Распутина «Прощание с Матёрой» и «Пожар».
</a:t>
            </a:r>
            <a:endParaRPr lang="en-US" sz="1184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 различающиеся мотивы повестей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деталь у Распутина всегда смыслова́я: дом, печь, дорога, двор или захламлённый участок становятся знаками общего состояния жизни и нравственного порядка.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и диалектные оттенки делают персонажей живыми и узнаваемыми. Через интонацию повседневного разговора Распутин передаёт характер, возраст, опыт и отношение к миру.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паузы и внутренние монологи усиливают психологическую достоверность. Читатель слышит не только событие, но и движение мысли, сомнения, боль и сопротивление героев.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мягкость сочетается с принципиальной строгостью оценки. Благодаря этому будничные сцены превращаются в разговор о памяти, долге и цене человеческого равнодушия.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интонация и художественная манера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обеих повестей характерно сближение личной драмы и общественного кризиса: частная судьба сразу становится нравственным вопросом.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утраты сильнее в «Матёре», а тема действия и взаимопомощи — в «Пожаре», но обе сводятся к испытанию совести.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тематическое распределение по произведениям В. Г. Распутина.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двух повестей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повести важны сегодня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помогают увидеть, что технические и хозяйственные решения нельзя оценивать только по удобству и экономии. Без уважения к человеку они могут разрушать целые сообщества.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особенно важны в разговоре об экологии, переселении, сохранении памятных мест и малой родины. Они учат замечать цену изменений, которые кажутся внешне необходимыми.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напоминает: ответственность за общее пространство начинается с личной позиции. От того, умеют ли люди действовать вместе, зависит не только быт, но и культурная память.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49" y="1913892"/>
            <a:ext cx="428700" cy="3810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5386" y="1894275"/>
            <a:ext cx="315225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5849" y="1913892"/>
            <a:ext cx="428700" cy="381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73518" y="1894275"/>
            <a:ext cx="367763" cy="420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10249" y="1932945"/>
            <a:ext cx="428700" cy="342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цитатные и смысловые опоры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6327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дома и двора связывают человека с родом, трудом и накопленным опытом семьи. Через них особенно ясно видна цена утраты привычного мира.
</a:t>
            </a:r>
            <a:endParaRPr lang="en-US" sz="1700" dirty="0"/>
          </a:p>
        </p:txBody>
      </p:sp>
      <p:sp>
        <p:nvSpPr>
          <p:cNvPr id="15" name="Text 3"/>
          <p:cNvSpPr txBox="1"/>
          <p:nvPr/>
        </p:nvSpPr>
        <p:spPr>
          <a:xfrm>
            <a:off x="28999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Кладбище предков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Кладбище в повести становится нравственной границей: оно напоминает, что прошлое нельзя отменить без внутренней потери. Здесь концентрируется тема долга перед предками.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671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с 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расставания с родной землёй передают не только грусть, но и чувство исторической непоправимости. Уход воспринимается как разрыв с самим основанием жизни.
</a:t>
            </a:r>
            <a:endParaRPr lang="en-US" sz="1700" dirty="0"/>
          </a:p>
        </p:txBody>
      </p:sp>
      <p:sp>
        <p:nvSpPr>
          <p:cNvPr id="17" name="Text 5"/>
          <p:cNvSpPr txBox="1"/>
          <p:nvPr/>
        </p:nvSpPr>
        <p:spPr>
          <a:xfrm>
            <a:off x="74343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Бедствие и растерянность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выявляет, кто способен действовать, а кто теряется или отстраняется. Внешняя катастрофа делает особенно заметными скрытые нравственные различия между людьми.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97015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Споры, сомнения и сопротивление героев помогают увидеть главный вопрос повестей: как сохранить достоинство, когда обстоятельства требуют отказаться от привычного и привычно удобного.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произведения показывают разные формы испытания: медленное исчезновение мира и внезапное бедствие. В обоих случаях главным остаётся проверка совести.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вместе образуют единый нравственный диптих о памяти, утрате и ответственности человека перед своей землёй.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повестей В. Г. Распутина.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Распутин о цене утраты и долге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убеждает, что память, земля, дом и взаимная поддержка — не детали быта, а основа культуры. Его повести учат отвечать за общее и не соглашаться на духовную потерю.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2026-05-23T15:36:20Z</dcterms:created>
  <dcterms:modified xsi:type="dcterms:W3CDTF">2026-05-23T15:36:20Z</dcterms:modified>
</cp:coreProperties>
</file>