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о, е (ё) на конце наречий после шипящих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в наречиях после шипящих пишется о или е.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6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орфограмма часто встречается в диктантах и учебных текстах. Она помогает точнее писать слова, определять часть речи и правильно ставить ударение.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буквы встречаются на конце наречий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на конце наречий чаще всего пишутся буквы о и е. Именно они образуют основную орфографическую пару в этой теме.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 в таких словах почти не используется: в школьной норме она не считается обычным вариантом для этой орфограммы.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словах написание можно объяснить правилом, а в других его нужно запомнить как словарное. Примеры: хорошо, свежо, певуче.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согласные в русском языке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относятся к шипящим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шипящим относятся ж, ш, ч, щ. Именно после этих согласных проверяется буква на конце наречия. Они создают условия для выбора о или 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важны в орфограмме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особенность хорошо видна в словах хорошо, горячо, свежо, неуклюже, колюче. На конце слышится один звук, но пишется не всегда так же, как слышится.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букву на конце наречия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орфограммы в учебной практике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конце наречия пишется о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ударением после шипящих на конце многих наречий пишется о. Это устойчивая норма, которая не зависит от того, как слово слышится в разговоре.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относятся хорошо, горячо, свежо, общо. Они часто встречаются в упражнениях, поэтому полезно сразу узнавать их на письме.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не заменять правило на слух. В этой орфограмме решающую роль играет не произношение, а закреплённое написание.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наречий после шипящих на конце пишется е. Такие формы тоже соответствуют норме русского языка и не считаются исключением по ошибке.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певуче, тягуче, неуклюже, колюче. Их нужно запоминать целиком, как готовые орфографические формы.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нельзя подбирать букву по звучанию. Если слово относится к этой группе, его написание уже закреплено в словаре и учебной норме.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проверке важно не только слышать окончание, но и помнить конкретное слово. Это особенно помогает в диктантах и упражнениях.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конце наречия пишется 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наречий с о и 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буквы встречаются в орфографической норме и требуют запоминания конкретных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примеров с о и е одинаково, поэтому решает не частота, а знание формы каждого слова.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«Буквы о, е (ё) на конце наречий после шипящих»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буква на конце и пример употребления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слово, написание и употребление в 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орфограмма работает по-разному в разных словах, поэтому написание нужно запоминать вместе с примером.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«Буквы о, е (ё) на конце наречий после шипящих»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после шипящих не проверяются простым правилом. Их написание нужно запомнить и сверять по учебному словарю.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запомнить хорошо, свежо, горячо и другие часто встречающиеся формы. Они регулярно попадаются в упражнениях и диктантах.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полагаться только на слух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в произношении буква кажется очевидной, написание может быть иным. В этой теме слух не всегда помогает выбрать правильный вариант.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норме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его нужно сверить с орфографической нормой. Это самый надёжный способ избежать ошибки на письме.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спутали с другой частью речи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с шипящей на конце принимают не за наречие, а за краткое прилагательное или форму состояния. Тогда правило выбирают неверно, и написание сбивается. На иллюстрации удобно показать одно и то же слово в двух разных ролях.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Потерялась шипящая и вся проверка сбилась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типичная ошибка — не заметить ж, ш, ч или щ на конце основы. Без этого ученик не применяет нужное правило и пишет наугад. Сравнение правильной и неверной формы помогает сразу увидеть, где именно допущен промах.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слух подсказывает не ту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 слышит ударный конец слова и автоматически пишет другую букву. Так появляются формы вроде *певучо или *колючо, хотя в учебной норме верно певуче и колюче. Ошибка особенно заметна в диктанте, потому что меняет привычный вид слова.
</a:t>
            </a:r>
            <a:endParaRPr lang="en-US" sz="822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этой орфограмме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орфограммы в предложении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выбора буквы о или е на конце наречия после шипящих.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 выбор буквы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что ударение выделяет орфограмму, но не всегда заменяет словарное запоминание.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изученных словах ударение совпадает с концом слова, однако буква зависит от нормы конкретного слова.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орфографическим нормам русского языка, 2025.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и похожие части речи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Смотрим, отвечает ли оно на вопрос как? и обозначает ли признак действия. Это первый шаг, потому что одинаковый вид слова ещё не доказывает, что перед нами наречие.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уточняем смысл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контексте одно и то же слово может описывать действие или состояние. Например, свежо может передавать способ действия, а может быть частью описания общего состояния.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выбираем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оказалось наречием, применяем правило для шипящих на конце и, при необходимости, сверяемся со словарём. Так написание становится осознанным, а не случайным.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наречий и похожих форм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отличить наречия от похожих слов и не ошибиться в выборе буквы.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конец слова не означает одинаковое правило: важно сначала определить часть речи, а затем проверять букву на конце.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орфографическая норма русского языка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 наречий после шипящих школьная норма закрепляет только о и е. Поэтому буква ё почти не встречается и не нужна для проверки.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 и школьная практика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орфограмме по сути выбирают между двумя буквами.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нужно запомнить особенно хорошо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встречается в упражнениях, тем полезнее запомнить его написание заранее.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формы с о повторяются чаще, а слова с е обычно требуют отдельного заучивания и внимательной проверки.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 теме, 2025.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в диктанте или упражнении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быстро проверить букву на конце наречия.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итоги правила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на конце наречий чаще пишется о, если слово относится к этой орфографической модели и словообразовательной норме русского языка.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слов закреплено е, поэтому нельзя ориентироваться только на звучание: для таких форм важно запомнить написание как готовое слово.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 почти не используется, и в этой теме ученику нужно сосредоточиться на двух основных вариантах, которые реально встречаются в учебной практике.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полезно последовательно определять часть речи, находить шипящую, ставить ударение и при сомнении обращаться к словарю.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о и е на конце наречий после шипящих требует внимания к части речи, ударению и словарной норме. Это правило помогает писать грамотно и уверенно.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2026-05-23T08:53:21Z</dcterms:created>
  <dcterms:modified xsi:type="dcterms:W3CDTF">2026-05-23T08:53:21Z</dcterms:modified>
</cp:coreProperties>
</file>