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русской классики: культурный код литературы
</a:t>
            </a:r>
            <a:endParaRPr lang="en-US" sz="4185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сформировала язык, ценности и способы разговора о человеке.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русская классика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выросла в эпоху больших исторических перемен, когда литература стала способом осмыслить судьбу человека, общества и страны. Она соединила европейские формы с национальными вопросами и нравственным поиском.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основа литературной нормы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сблизил книжную и разговорную речь, сделав литературный язык точным, гибким и естественным для выражения сложных мыслей.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утвердили ясность композиции, гармонию слова и смысла, а также интонацию, в которой простота не исключает глубины.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традиция связала интерес к личности, историческую память и национальную культуру, задав ориентир для последующей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сатира, которая разоблачает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Чиновный мир без масок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Гоголь показывает, как страх, корысть и самодовольство быстро превращают городскую власть в фарс. Комизм здесь не развлекает, а разоблачает духовную пустоту и привычку жить внешними приличиями.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 которой видно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путешествие становится способом увидеть Россию через судьбы помещиков, чиновников и самого героя. Гоголь соединяет гротеск, точную деталь и ощущение абсурда, чтобы показать подмену живого мнимым.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ведущий метод русской классики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показан не отдельно, а внутри семьи, профессии, города и исторического времени, которое влияет на его выбор.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достоверность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повседневной жизни создают убедительную картину реальности и помогают читателю увидеть социальные различия без прямых объяснений.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интересуется не только событием, но и тем, почему человек действует именно так, раскрывая мотивы, сомнения и внутренние конфликты.
</a:t>
            </a:r>
            <a:endParaRPr lang="en-US" sz="75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судьбы и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история в классике почти всегда выходит за пределы личного опыта и становится частью больших общественных и нравственных вопросов.
</a:t>
            </a:r>
            <a:endParaRPr lang="en-US" sz="7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русской классики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классика чаще всего строит конфликт вокруг выбора и столкновения с несправедливостью.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классической традиции — нравственный и социальный конфликт; остальные темы поддерживают его и расширяют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литературного канона и традиционного круга произведений русской классики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проза показывает, что главное действие часто происходит не снаружи, а в сознании человека: в сомнениях, самоанализе и нравственном выборе.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произведений Л. Н. Толстого и Ф. М. Достоевского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автора особенно глубоко раскрыли внутренний мир героя — Лев Толстой и Фёдор Достоевский.
</a:t>
            </a:r>
            <a:endParaRPr lang="en-US" sz="17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классическом произведении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конфликта в русской классике XIX —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эпос, семья и историческое движение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художественный мир строится на нравственном поиске, внимании к естественности человека и критике ложного героизма; подлинная ценность жизни определяется внутренней правдой, а не внешним успехом.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соединяет семейные истории, судьбы героев и масштаб войны 1805–1812 годов, показывая, как частная жизнь входит в поток истории и меняется вместе с ним.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трагедия свободы и совести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свободу как тяжёлую ответственность: любой выбор имеет нравственную цену, а идея, доведённая до предела, может разрушить личность.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строятся на столкновении мировоззрений, исповедальных монологах и напряжённых диалогах, где героя нельзя понять без его внутренней борьбы.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вины, страдания, сострадания и духовного возрождения делают эту традицию особенно острой и помогают увидеть противоречивость человека без упрощения.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авторских традиций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задали ключевые направления русской классики и при этом образовали единое литературное поле.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многоголосна: каждый автор усиливает свою грань, но всех объединяют внимание к человеку, совести и историческому опыту.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традиция подтекста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сцену и рассказ так, что внешне событие может быть почти незаметным, а главное напряжение возникает в паузах, интонации и недосказанности.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у него не просто фон: она помогает увидеть привычки, усталость, надежды и внутреннюю разобщённость героев без прямых авторских объяснений.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чеховском мире особенно важны слабые, растерянные и неприметные люди, чья повседневная жизнь раскрывает скрытую драму несбывшихся ожиданий и упущенных возможностей.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завершает классическую традицию тонкой психологической наблюдательностью и сдержанностью, отказываясь от назидания и доверяя читателю самостоятельно распознавать смысл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 в русской классике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сочувствия незаметному человеку получает раннее и точное выражение: герой важен не положением, а своей человеческой уязвимостью и достоинством.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резче и социальнее: униженный чиновник и смешной, и трагический, а общество показывает равнодушие к его внутренней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 раскрывается через боль, стыд и моральное страдание; его бедность уже не бытовая деталь, а тяжёлое нравственное испытание.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переходит в сферу тихой повседневности: незаметный герой живёт без громких жестов, но именно его молчание и надежды вызывают самое глубокое сочувствие.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русской классики по распространённости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в классике выполняют свои задачи: одни создают широкую панораму эпохи, другие концентрируются на одном событии или диалоге.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романа отражает интерес к историческому масштабу; пьеса и рассказ усиливают драматизм и точность наблюдения.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литературного канона; дата не требуется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классической традиции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деталь превращает обычную вещь в знак судьбы, памяти или нравственного выбора: предмет начинает говорить о герое точнее, чем прямое объяснение.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ирония помогают показать разрыв между внешним благополучием и внутренней пустотой, между речью персонажа и истинным смыслом его поступков.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испытания делает сюжет напряжённым: герой проходит через проверку, которая выявляет его характер, ценности и способность отвечать за собственный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и театр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сцены особенно важны живой диалог, скрытое напряжение и пауза: именно они раскрывают невысказанные чувства, конфликт характеров и драму несбывшейся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Островского и Чехова создала театр, в котором семейные споры, зависимость от денег и несвобода быта становятся не частной темой, а точным диагнозом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ценности русской классики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повторяются в разных жанрах и у разных авторов, поэтому классика воспринимается как единая нравственная система.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совесть и сострадание: именно они чаще всего определяют оценку героя, его выбор и итог конфликта.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школьного канона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остаётся современной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говорит о неравенстве, давлении среды и семейных кризисах так, что эти проблемы легко узнаются и в современной жизни, несмотря на смену эпох.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язык формирует привычку к точности мысли: он учит различать оттенки смысла, видеть мотивы поступков и не довольствоваться поверхностными объяснениями.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сохраняют культурную память, без которой трудно увидеть связь между прошлым, литературой настоящего и общественными вопросами сегодняшнего дня.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 сталкиваются с моральным выбором, манипуляцией и внутренней неустойчивостью, а значит помогают точнее понять и себя, и других людей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мотивы и их современное звучание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устойчивые мотивы русской классики переходят в современные жизненные ситуации и сохраняют смысл для нового читателя.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мотивы не устаревают, потому что описывают повторяющиеся человеческие ситуации: выбор, отчуждение, память и столкновение человека с системой.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как культурный ориентир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соединяет язык, мысль и нравственный опыт, поэтому остаётся не музейным наследием, а живым ориентиром. Она учит понимать человека, общество и цену личного выбора.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2026-05-23T18:23:33Z</dcterms:created>
  <dcterms:modified xsi:type="dcterms:W3CDTF">2026-05-23T18:23:33Z</dcterms:modified>
</cp:coreProperties>
</file>