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78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колониализма и исламский мир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6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 XIX века изменил исламский мир.
</a:t>
            </a:r>
            <a:endParaRPr lang="en-US" sz="407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Европа искала сырьё, рынки и морские пути, а мусульманские государства столкнулись с военным, экономическим и политическим давлением.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XIX век стал поворотным временем
</a:t>
            </a:r>
            <a:endParaRPr lang="en-US" sz="2982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Глоссарий: основные термины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 — это подчинение одной державой чужих территорий, когда решения о налогах, армии и торговле принимаются извне, а местное население теряет часть самостоятельности.
</a:t>
            </a:r>
            <a:endParaRPr lang="en-US" sz="1306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Колониализм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Протекторат — форма зависимости, при которой местная власть формально сохраняется, но ключевые вопросы внешней политики, безопасности и экономики контролирует более сильное государство.
</a:t>
            </a:r>
            <a:endParaRPr lang="en-US" sz="1224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Протекторат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влияния — территория, где иностранная держава не управляет напрямую, но может навязывать свои условия через договоры, кредиты, торговлю и военное давление.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влияния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 — попытки изменить управление, армию, суды и образование, чтобы укрепить государство и лучше ответить на вызовы времени, не теряя независимость.
</a:t>
            </a:r>
            <a:endParaRPr lang="en-US" sz="1338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колониализм усилился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в Европе нуждались в хлопке, металлах и других ресурсах, поэтому державы всё активнее искали территории, которые можно было сделать поставщиками сырья.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Британия, Франция и другие страны соперничали за порты, каналы и торговые маршруты, потому что они давали власть над морской торговлей и финансами.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Системный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становилась европейская экономика, тем чаще колонизация превращалась из разовых захватов в продуманную систему долгов, договоров и военного контроля.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связь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 — пароходы, железные дороги и телеграф — ускорили передвижение войск, товаров и сообщений, сделав захват и управление колониями гораздо удобнее.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контроль и сферы влияния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Алжире Франция установила прямое правление, а переселение европейцев изменило землю, города и власть на местах. Это стало одним из самых жёстких примеров колониального контроля.
</a:t>
            </a:r>
            <a:endParaRPr lang="en-US" sz="1165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Алжир под прямым управлением
</a:t>
            </a:r>
            <a:endParaRPr lang="en-US" sz="1547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оказался под сильным британским влиянием после роста значимости Суэцкого канала и долгов. Формально государство сохранялось, но ключевые решения всё чаще зависели от Лондона.
</a:t>
            </a:r>
            <a:endParaRPr lang="en-US" sz="1128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Египет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Судане соперничество держав и местных сил усиливало нестабильность. Регион оказался в зоне борьбы за контроль над Нилом, торговлей и военными путями.
</a:t>
            </a:r>
            <a:endParaRPr lang="en-US" sz="1288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Судан как зона соперничества
</a:t>
            </a:r>
            <a:endParaRPr lang="en-US" sz="1547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и страны Магриба попадали под давление через договоры, кредиты и дипломатию. На карте это видно как переход от независимости к зависимости.
</a:t>
            </a:r>
            <a:endParaRPr lang="en-US" sz="1244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на регионы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действовали колониальные державы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Административный контроль
</a:t>
            </a:r>
            <a:pPr algn="l" indent="0" marL="0">
              <a:lnSpc>
                <a:spcPct val="100000"/>
              </a:lnSpc>
              <a:buNone/>
            </a:pPr>
            <a:r>
              <a:rPr lang="en-US" sz="2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создавалась колониальная администрация: чиновники собирали налоги, следили за порядком и подчиняли местные структуры решениям метрополии. Так власть становилась постоянной, а не временной.
</a:t>
            </a:r>
            <a:endParaRPr lang="en-US" sz="153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торговли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усиливался контроль над торговлей и таможней. Когда цены, пошлины и кредиты зависели от внешних сил, местные хозяйства теряли свободу выбора.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Идеологическое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 ряде регионов действовали миссионеры и школы, но их роль была частью более широкой политики влияния, а не её единственной причиной.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перестраивались экономика и транспорт: строились железные дороги, порты и склады, чтобы быстрее вывозить сырьё и удобнее ввозить европейские товары.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 Алжире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захватила Алжир и начала военное продвижение вглубь страны. Завоевание быстро изменило отношения собственности, безопасность и положение местного населения.
</a:t>
            </a:r>
            <a:endParaRPr lang="en-US" sz="1378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 — захват Алжира
</a:t>
            </a:r>
            <a:endParaRPr lang="en-US" sz="1563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Эмир Абд аль-Кадир возглавил сопротивление и сумел создать организованную борьбу против французского наступления. Его движение стало символом защиты независимости.
</a:t>
            </a:r>
            <a:endParaRPr lang="en-US" sz="1363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1830-е–1847 — сопротивление Абд аль-Кадира
</a:t>
            </a:r>
            <a:endParaRPr lang="en-US" sz="1073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сопротивления Франция укрепила контроль, расширила поселения европейцев и усилила изъятие земель. Колониальное управление стало постоянным и более жёстким.
</a:t>
            </a:r>
            <a:endParaRPr lang="en-US" sz="1378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1847 — закрепление колонии
</a:t>
            </a:r>
            <a:endParaRPr lang="en-US" sz="14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в Египте и Судане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Египет оказался особенно важен из-за Суэцкого канала, который связывал Средиземное море с Индийским океаном и сокращал путь в Индию.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1882 года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1882 году Британия оккупировала Египет, чтобы защитить свои интересы и канал. Формально правление сохранялось, но реальная власть перешла к британцам.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Судан и 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Судан стал частью борьбы за контроль над Нилом и южными территориями. Здесь столкнулись интересы Британии, Египта и местных движений сопротивления.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долгов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долгов сделал страну уязвимой для внешнего контроля. Европейские кредиторы всё сильнее влияли на финансы Египта и его политические решения.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сфера в Магрибе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1880-е — рост 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влияние в Магрибе усиливалось через военное давление, экономические соглашения и контроль над ключевыми сферами жизни. Это подрывало самостоятельность местных государств.
</a:t>
            </a:r>
            <a:endParaRPr lang="en-US" sz="1296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1881 — протекторат в Тунисе
</a:t>
            </a:r>
            <a:pPr algn="r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договора 1881 года Тунис стал французским протекторатом. Местная власть формально сохранилась, но важнейшие решения всё чаще принимались французской администрацией.
</a:t>
            </a:r>
            <a:endParaRPr lang="en-US" sz="1321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 — давление на Марокко
</a:t>
            </a:r>
            <a:pPr algn="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XIX века Марокко оставалось формально независимым, но испытывало нарастающее давление европейских держав. Так регион всё глубже втягивался в колониальную систему.
</a:t>
            </a:r>
            <a:endParaRPr lang="en-US" sz="119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 этого года начались реформы, которые должны были укрепить армию, суды и управление.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начало Танзимата в Османской империи.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1839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Гюльханейский хатт-и шериф (1839), Османская империя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XIX века показывают, как быстро менялись власть, экономика и политика в регионах исламского мира.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идут по нарастающей: от завоеваний к реформам, затем к протекторатам, оккупации и новым идеям сопротивления.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 материалам презентации: Алжир (1830), Танзимат (1839), Тунис (1881), Египет (1882), конец XIX века.
</a:t>
            </a:r>
            <a:endParaRPr lang="en-US" sz="1079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XIX века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столетие внешняя зависимость усилилась сразу в нескольких сферах: экономике, обществе и праве.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направления последствий затронули хозяйство, общество и правовую систему.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презентации о колониальном давлении и его последствиях.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XIX века показывает: ответы на давление не сводились к одному пути и могли сочетаться в разных странах.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формы ответа на колониальное давление переплетались и менялись в зависимости от региона.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примерам Алжира, Судана, Египта и Османской империи в презентации.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нового типа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учебном классе стояли карты, счёты и доска с новыми словами. Ученики изучали математику, географию, языки и основы военного дела, чтобы понимать мир, в котором старые правила уже не работали.
</a:t>
            </a:r>
            <a:endParaRPr lang="en-US" sz="1206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как голос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шумной улице типография печатала свежий номер газеты. Статьи рассказывали о событиях в соседних странах, спорили о реформах и знакомили читателей с новыми взглядами на управление и образование.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для реформ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кабинете чиновника лежали учебники, чертежи и документы. Такие школы готовили не только писцов, но и офицеров, учёных и служащих, которым нужно было работать в быстро меняющемся государстве.
</a:t>
            </a:r>
            <a:endParaRPr lang="en-US" sz="120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школы, газеты и печать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87344"/>
            <a:ext cx="284700" cy="22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0397" y="1487344"/>
            <a:ext cx="284700" cy="2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58874"/>
            <a:ext cx="284700" cy="2847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единства и реформ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Панисламизм напоминал, что мусульманские общества могут поддерживать друг друга перед внешним давлением. Эта идея помогала искать общие ориентиры там, где политическая ситуация становилась всё более трудной.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Солидарность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Реформаторы связывали единство не только с верой, но и с образованием, дисциплиной и сильным государством. Они считали, что без обновления управления сопротивляться давлению будет трудно.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порядок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идеи распространялись быстрее благодаря школам, газетам и печати. Люди начинали обсуждать не только местные проблемы, но и общие задачи мусульманского мира в XIX веке.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 идей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реформ не отвергала традицию, а пыталась приспособить её к новому времени. Так сохранялась связь с прошлым, но появлялся путь к изменениям без полной потери собственной основы.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 обновление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повседневная жизнь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2732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облик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появились прямые улицы, административные площади и кварталы с новыми зданиями. Такие изменения делали города похожими на европейские, но полностью не отменяли местный уклад.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71907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00000"/>
              </a:lnSpc>
              <a:buNone/>
            </a:pPr>
            <a:r>
              <a:rPr lang="en-US" sz="22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мастера охотно соединяли старые орнаменты с новыми фасадами, мебелью и материалами. Из-за этого в архитектуре появлялись заметные смешанные формы, а не простое копирование Европы.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11273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Мечети, базары и семейные дома продолжали оставаться центрами жизни. Даже когда рядом строили вокзалы и учреждения, привычные места встреч и торговли не исчезали.
</a:t>
            </a:r>
            <a:endParaRPr lang="en-US" sz="1184" dirty="0"/>
          </a:p>
        </p:txBody>
      </p:sp>
      <p:sp>
        <p:nvSpPr>
          <p:cNvPr id="13" name="Text 5"/>
          <p:cNvSpPr txBox="1"/>
          <p:nvPr/>
        </p:nvSpPr>
        <p:spPr>
          <a:xfrm>
            <a:off x="37190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между старым и новым
</a:t>
            </a:r>
            <a:pPr algn="l" indent="0" marL="0">
              <a:lnSpc>
                <a:spcPct val="100000"/>
              </a:lnSpc>
              <a:buNone/>
            </a:pPr>
            <a:r>
              <a:rPr lang="en-US" sz="2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менялись одежда, школьные привычки и представления о службе. При этом религиозные праздники, семейные обычаи и местные виды искусства продолжали определять жизнь большинства людей.
</a:t>
            </a:r>
            <a:endParaRPr lang="en-US" sz="11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026168"/>
            <a:ext cx="4151400" cy="9951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внешнее давление принимало разные формы: от прямого завоевания до финансового и дипломатического 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усиливалось внешнее влияние, но способы давления и формы ответа заметно отличались.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регионов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 четырём регионам: Алжир, Египет, Османская империя, Тунис.
</a:t>
            </a:r>
            <a:endParaRPr lang="en-US" sz="10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колониализм XIX века стал новым этапом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схема по материалам презентации: индустриальный рост, транспорт, долги и ответ исламских обществ.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 по теме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назвать, какие формы ответа были видны в Алжире, Египте, Османской империи и Тунисе. Важно сравнить примеры и понять, что разные регионы выбирали разные пути.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Оцените скорость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Подумайте, что было быстрее: вооружённое сопротивление, реформы или культурные изменения. Ответ не всегда один и тот же, потому что влияние колониализма проявлялось по-разному.
</a:t>
            </a:r>
            <a:endParaRPr lang="en-US" sz="1649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Сформулируйте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вывод, почему история XIX века — это не только история потерь, но и история новых идей, школ, газет и попыток сохранить собственную идентичность.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99775" y="1252600"/>
            <a:ext cx="4485000" cy="27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7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усилил колониальное давление Европы, но исламский мир отвечал не пассивностью, а сопротивлением, реформами и культурным обновлением. Именно это изменило общества и сохранило их внутреннюю силу.
</a:t>
            </a:r>
            <a:endParaRPr lang="en-US" sz="44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2026-07-26T05:14:59Z</dcterms:created>
  <dcterms:modified xsi:type="dcterms:W3CDTF">2026-07-26T05:14:59Z</dcterms:modified>
</cp:coreProperties>
</file>