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Подданные фараона — жизнь в Древнем Египте
</a:t>
            </a:r>
            <a:endParaRPr lang="en-US" sz="2875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быт и роль обычных людей в древнеегипетском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образовался вокруг реки Нил около 5000 лет назад. Под властью фараона возникла чёткая иерархия, отражающая религиозные взгляды и общественные нормы того времени.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древнеегипетского общества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фараон — живой представитель божественности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был абсолютным правителем, воспринимаемым как сын бога Ра. Его власть охватывала все сферы жизни, от религии до политики и хозяйства.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 высшие служащие — управленцы и землевладельцы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Вельможи и чиновники контролировали огромные участки земли, руководили сбором налогов и обеспечивали порядок в государстве.
</a:t>
            </a:r>
            <a:endParaRPr lang="en-US" sz="116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земледельцы — основа экономики и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состояло из земледельцев и мастеровых, чья ежедневная работа обеспечивала продовольствие и различные изделия.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слои Древнего Египта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фараона: основа египетского миропорядка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сыном бога солнца Ра и обладал неограниченной властью. Он возглавлял религиозные церемонии и военную организацию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власть поддерживалась религиозным культом и традициями, что обеспечивало полное подчинение населения и стабильность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знать и жрецы?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Высокопоставленные вельможи и придворные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пользовалась привилегиями: большими домами, земельными владениями и властью. Их статус подчёркнуто украшениями и изображениями в гробницах.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— хранители религиозной власти и культуры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Жречество руководило храмами и религиозными ритуалами, контролировало богатство храмов и имело влияние на государственные дела.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чиновников в системе управления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отвечали за учет земли, распределение ресурсов и регистрацию налогов. Для выполнения обязанностей необходимы были навыки письма и знания законов.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Высокопоставленные чиновники имели отличительные знаки — специальные посохи, кольца и головные уборы, подчеркивающие их статус.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религиозной жизнью и храмовым 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жрецы управляли богатством храмов, землёй и ремесленниками, обеспечивая стабильность религиозных обрядов и экономики.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писцов и толкование воли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преподавали грамоту будущим писцам и толковали знамения богов, играя ключевую роль в духовной и культурной жизни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Жрецы: духовные лидеры и советники фараона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группы: численность и соотношение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исторические исследования, пример для школьников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ресурсов создавалась земледельцами и ремесленниками, что подчеркивает их жизненно важную роль.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Немногочисленные элиты обладали властью, но основой экономики было трудолюбие большинства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труд простых египтян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подъем и труд на полях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земледельцев начиналась с рассвета. Они трудились посевами и уходом за животными, прислушиваясь к ритмам Нила и меняющимся сезонам.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развлечения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свободное время люди играли в настольные игры, пели, танцевали и участвовали в праздниках, укрепляя связь внутри общины.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роль в домашнем хозяйстве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занимались приготовлением пищи, прядением тканей и воспитанием детей, обеспечивая семейный уют и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— основа экономики Древнего Египта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выращивали пшеницу, ячмень и овощи, работая согласно разливам Нила. После спада воды начинались посевы и уборка урожая.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Обязательства включали подачу части урожая в государственную казну. Неурожаи приводили к голоду и социальным напряжениям.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повседневной жизни в искусстве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гробниц и домов древних египтян сохранились росписи, которые иллюстрируют повседневные дела — сбор урожая, приготовление пищи и ремесленные работы становились популярными сюжетами.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 танцевальные сцены в изображениях подчеркивают значимость досуга и праздников. Эти изображения помогают понять распределение труда, одежду и используемые инструменты жителей Египта.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и камнерезы — искусства драгоценностей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создавали сложные украшения из золота и драгоценных камней, высоко ценились за мастерство. Камнерезы вырезали амулеты и печати, их изделия служили и украшением, и оберегами.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 ткани: привычные ремёсла Египта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кувшины, посуду и ткани, которые использовались в быту и торговле. Ткани из льна ценились за качество и носились как основной вид одежды.
</a:t>
            </a:r>
            <a:endParaRPr lang="en-US" sz="1106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Дейр эль-Медины: жилой комплекс строителей гробниц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уникальное ремесленное поселение объединяло мастеров, которые создавали гробницы для фараонов и знати. Они обладали особым статусом и знали секреты каменной обработки.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мастерские: особенности древнеегипетского мастерства
</a:t>
            </a:r>
            <a:endParaRPr lang="en-US" sz="2189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армии: обязанности и престиж для подданных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защищали границы государства, выполняли задачи на строительных объектах. Военная служба являлась обязательной для многих мужчин и признавалась честью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поощряло воинов землей и частью добычи. Родители гордились своими сынами-солдаты, а обучение включало физическую подготовку и строгую дисциплину.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и образование: путь к просвещению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были ключевыми хранителями знаний, обучаясь иероглифам и письму на папирусе. Их деятельность включала ведение бухгалтерии, составление приказов и переписку.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школы при храмах и государственных учреждениях создавали подготовленных специалистов, сделав грамотность редким и ценным навыком в древнем обществе.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религиозные праздники: моменты единения и радости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Опет: шествия и религиозные обряды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Опет был важнейшим событием, где жители сопровождали священный образ бога в торжественном шествии. Это укрепляло связь с богами и сплачивало общину через коллективные ритуалы.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Сед: обновление силы фараона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Торжества Сед включали спортивные состязания и музыкальные представления. Народ собирался для выражения поддержки правителю и укрепления традиций посредством хороводов и танцев.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повинности: обязательства подданных перед фараоном
</a:t>
            </a:r>
            <a:endParaRPr lang="en-US" sz="2255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платили налоги в виде продуктов, скота и ремесленных изделий, что обеспечивало функционирование государства и поддержание учреждений.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налогов, мужчины выполняли государственные работы — строительство, обслуживание ирригационных систем. Специальные инспекторы контролировали правильность отчетности и соблюдение обязанностей.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 жизни простых египтян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ритуалы и посещение малых храмов были частью повседневной жизни, где приносились маленькие жертвоприношения духам и богам для защиты и благополучия.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загробный мир стимулировала изготовление амулетов и оберегов. Семьи внимательно готовились к похоронам, поддерживая традиции и обеспечивая безопасность души умершего.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ответственность и детский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обучали детей навыкам, необходимым для жизни: мальчики помогали на полях и строили, девочки — занимались ткачеством и домашними делами. Это формировало основы будущей деятельности юного поколения.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ценности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играли с игрушками из дерева и глины, что развивало умения и фантазию. Воспитание строилось на уважении, помощи в семье и трудолюбии, что считалось залогом успеха во взрослой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воспитание детей в Древнем Египте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подданных в величие египетской цивилизации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пирамид и храмов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рабочих и ремесленников участвовали в возведении грандиозных сооружений. Их труд создавал символы власти и религиозной веры, ставшие мировым культурным наследием.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торговли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Подданные совершенствовали изготовление керамики, текстиля, украшений и расширяли торговые связи. Это способствовало экономическому росту и обмену культурными достижениями с соседними народами.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 и сельское хозяйство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Канализация и управление водными ресурсами обеспечивали стабильность урожая. Земледельцы и инженеры совместно поддерживали жизнеспособность общества, давая пищу и ресурсы для всей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простых людей в величие Египта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вера подданных создали основу египетской цивилизации. Их традиции и знания стали фундаментом для культуры, науки и искусства, которые продолжают вдохновлять мир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2026-05-10T12:49:26Z</dcterms:created>
  <dcterms:modified xsi:type="dcterms:W3CDTF">2026-05-10T12:49:26Z</dcterms:modified>
</cp:coreProperties>
</file>