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Италия вернулась к Античности и поставила человека в центр культуры.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Возрождение и гуманизм в Италии XIV–XV веков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 — колыбель новых идей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города, античные памятники и интерес к латинским текстам сделали Италию главным центром раннего Возрождения.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обстановка XIV века
</a:t>
            </a:r>
            <a:endParaRPr lang="en-US" sz="2748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1347–1351: чума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резко сократила население Европы, ослабила хозяйство и нарушила привычную жизнь городов.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города снова оживили торговлю и ремесла, а вместе с ними выросло значение образованных горожан.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стали больше ценить знания, личные способности и успех в земной жизни, а не только традиции прошлого.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 — главный центр раннего Возрождения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быстро росла благодаря банкам, торговле и ремеслам. Именно экономическая сила позволила городу стать важным центром искусства и новых идей.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Медичи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Медичи поддерживали художников, архитекторов и ученых, превращая личное богатство в культурное влияние. Их заказы помогали мастерам создавать выдающиеся произведения.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и цехи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работали мастерские живописцев, скульпторов и архитекторов. Цехи ремесленников создавали среду, где ценились мастерство, опыт и точность исполнения.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как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Санта-Мария-дель-Фьоре с куполом Брунеллески показывает силу Флоренции. Это здание стало знаком смелой инженерной мысли и нового архитектурного вкуса.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ставил в центр внимания человека, его разум, достоинство и способность к саморазвитию. Для гуманистов важны были не только вера, но и земная жизнь.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изучали латынь и греческий язык, чтобы читать античных авторов без ошибок. Они считали точное знание текста основой образованности.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рукописей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разыскивали старые книги в монастырях и библиотеках, сравнивали списки и исправляли ошибки переписчиков. Так сохранялось наследие Древнего мира.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ценили историю, риторику и нравственные качества. Они верили, что образованный человек должен уметь ясно говорить, мыслить и жить достойно.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гуманизм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гуманисты Италии
</a:t>
            </a:r>
            <a:endParaRPr lang="en-US" sz="3312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мыслители и писатели помогли гуманизму стать заметным культурным движением в Италии.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и Боккаччо показали новые темы литературы, а Салютати и Браччолини помогли сохранить и изучить античное наследие.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о раннем Возрождении и гуманизме в Италии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 и новый взгляд на человека
</a:t>
            </a:r>
            <a:endParaRPr lang="en-US" sz="2102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гуманизма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одним из первых обратился к античным авторам как к важному источнику знаний. Он показал, что древние книги могут помогать понимать современного человека.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произведениях особенно заметны личные чувства, сомнения и размышления о себе. Петрарка сделал внутреннюю жизнь человека достойной внимания литературы.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 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не просто читал старые книги, но и собирал рукописи, сравнивал тексты и стремился к точности. Так он помог развитию ученой культуры нового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Джованни Боккаччо и интерес к жизни людей
</a:t>
            </a:r>
            <a:endParaRPr lang="en-US" sz="2201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«Декамерон»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известное произведение Боккаччо — сборник новелл «Декамерон». В нем рассказываются короткие истории, объединенные общим замыслом и яркими характерами.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новеллах есть любовь, удача, бедность, богатство, смекалка и ошибки. Боккаччо показывает, как люди ведут себя в самых разных жизненных ситуациях.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горожан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написано живым итальянским языком, понятным образованным жителям городов. Это помогло литературе стать ближе к реальной жизни.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интерес к 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 смотрел на людей не только как на грешников или святых, но и как на личностей со своими привычками, слабостями и достоинствами.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гуманистические идеи распространялись
</a:t>
            </a:r>
            <a:endParaRPr lang="en-US" sz="203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античных текстов и ученых комментариев к школам, дворам и городским центрам Италии
</a:t>
            </a:r>
            <a:endParaRPr lang="en-US" sz="9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раннего Возрождения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Купол, изменивший Флоренцию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Брунеллески завершил купол собора Санта-Мария-дель-Фьоре, горожане увидели, что смелая инженерная мысль может стать частью красоты. Огромное сооружение подчеркивало силу Флоренции и новый интерес к достижениям Древнего Рима. Его силуэт и сегодня узнаваем издалека.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формы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раннего Возрождения внимательно изучали арки, колонны и купола древних зданий. Они стремились к симметрии и ясным пропорциям, чтобы постройки выглядели гармонично и спокойно, а не только величественно.
</a:t>
            </a:r>
            <a:endParaRPr lang="en-US" sz="157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как образ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и фасад флорентийского собора помогают представить, как менялось искусство. В нем соединяются религиозная тема, инженерное мастерство и стремление показать человека как создателя красивого и разумно устроенного мира.
</a:t>
            </a:r>
            <a:endParaRPr lang="en-US" sz="14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раннего Возрождения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городах-государствах новые идеи быстрее всего получали поддержку богатых семей, мастерских и ученых кругов.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лидирует по культурному влиянию, Венеция — по торговле, а Рим и Милан усиливают позиции ближе к концу XV 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Италии XIV–XV веков; качественная оценка по материалам темы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Живопись: перспектива и изображение пространства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XV века научились передавать пространство так, чтобы плоская поверхность выглядела объемной. Линейная перспектива помогала зрителю понимать, что находится ближе, а что — дальше.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большей выразительности мастера использовали светотень. Благодаря ей лица, одежды и предметы выглядели убедительнее, а фигуры переставали казаться неподвижными и схематичными.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реальностью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внимательнее изучали природу и человека, поэтому сцены стали правдоподобнее. Важными стали движение, жесты, эмоции и особенности настоящего человеческого тела.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нового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Масаччо, Паоло Уччелло и Фра Анджелико показали, как по-разному можно соединять религиозные сюжеты с реалистичным изображением пространства, объема и человеческих чувств.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675" y="1438630"/>
            <a:ext cx="4207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скульптуры раннего Возрождения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телу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стали точнее изображать пропорции, движение и напряжение мышц. Человек в их работах выглядит живым, а не условным, как во многих средневековых произведениях.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Мастеров особенно интересовали лицо и поза героя. Через взгляд, поворот головы и жест они передавали смелость, решимость, спокойствие или внутреннюю силу.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Донателло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Бронзовый «Давид» Донателло стал одной из первых свободно стоящих статуй такого типа после Античности. Он показал, что скульптура может восхищать красотой и уверенностью человека.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заказчики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Меценатами становились правители, банкиры и купцы, которые вкладывали средства в здания, фрески, книги и украшения городов. Для них это было и проявлением власти, и знаком высокого статуса.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Медичи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Флоренции особенно выделялась семья Медичи. Ее поддержка помогала художникам, архитекторам и ученым работать в стабильных условиях и создавать произведения, прославившие город.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Папский Рим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важную роль играл папский двор: он заказывал росписи, храмы и другие крупные проекты. Так церковная власть становилась одним из главных покровителей искусства.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Меценаты получали престиж и политическое влияние, а мастера — оплату, материалы и возможность развивать талант. Благодаря заказам искусство стало заметнее в жизни итальянских городов.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меценаты поддерживали искусство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 раннее Возрождение: сравнение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темы, способы изображения и представления о знаниях и человеке.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Возрождение не разорвало связь со Средневековьем, но заметно сместило интерес к земной жизни, личности и гуманитарным знаниям.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«Раннее Возрождение и гуманизм в Италии XIV–XV веков»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 источник вдохновения
</a:t>
            </a:r>
            <a:endParaRPr lang="en-US" sz="258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рукописей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разыскивали и переписывали сочинения Цицерона, Вергилия, Ливия и других авторов. Для них старые тексты были не редкостью, а важным источником знаний и примеров.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языка и мысли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книги помогали учиться точной латыни, строить убедительные речи и лучше понимать историю. Гуманисты ценили не только содержание текстов, но и их стиль.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 архитекторы изучали руины, колонны, арки и купола, чтобы создавать новые здания и образы. Античность стала для них школой красоты и мастерства.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идеи гуманизма распространялись быстрее всего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новые взгляды приживались там, где тексты читали, обсуждали и переписывали: в учебных кругах и литературной среде городов Италии.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литература стали главными проводниками гуманизма, а затем идеи постепенно проникли в политику и искусство.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качественная оценка по материалам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века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 такой срок гуманизм охватил прежде всего города и образованных людей, а большинство населения по-прежнему жило в старых социальных условиях.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понадобилось, чтобы новые идеи заметно изменили культуру Италии.
</a:t>
            </a:r>
            <a:endParaRPr lang="en-US" sz="2273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темы «Раннее Возрождение и гуманизм в Италии XIV–XV веков»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гуманизм привел к Высокому Возрождению
</a:t>
            </a:r>
            <a:endParaRPr lang="en-US" sz="193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развитие идей, художественных приемов и центров искусства в Италии XIV–XVI веков.
</a:t>
            </a:r>
            <a:endParaRPr lang="en-US" sz="8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раннее Возрождение важно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Возрождение изменило представление о человеке, знаниях и искусстве. Оно соединило богатство итальянских городов, интерес к Античности и новые творческие методы, подготовив европейскую культуру Нового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2026-06-02T06:22:57Z</dcterms:created>
  <dcterms:modified xsi:type="dcterms:W3CDTF">2026-06-02T06:22:57Z</dcterms:modified>
</cp:coreProperties>
</file>