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 тоже может быть эволюционным успехом.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в эволюции: общий обзор и ключевые признаки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иногда ведёт к упрощению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становится постоянной и узкой по требованиям, организму выгоднее не усложняться, а точнее приспосабливаться к одной нише. Именно так возникают формы, чья организация проще, но эффективность в своих условиях выше.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катагенеза в эволюционных направлениях
</a:t>
            </a:r>
            <a:endParaRPr lang="en-US" sz="2762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обычно выделяют ароморфоз, идиоадаптацию и катагенез. Эти направления различаются не по факту адаптации, а по тому, как именно меняется общий уровень организации.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повышает общий уровень организации и открывает новые среды обитания. Благодаря ему возникают крупные эволюционные новшества, позволяющие группе организмов осваивать более широкий диапазон условий.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улучшает приспособленность к конкретным условиям без заметного усложнения строения. Она помогает видам занимать разные экологические ниши, сохраняя общий план организации.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связан с упрощением строения при сохранении или даже усилении приспособленности к узкой среде. Это не бытовая «деградация», а эволюционная экономия и специализация.
</a:t>
            </a:r>
            <a:endParaRPr lang="en-US" sz="1184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 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форм часто сокращаются органы движения, чувств и пищеварения. Зато усиливаются прикрепление, защита, размножение и способность существовать в условиях хозяина.
</a:t>
            </a:r>
            <a:endParaRPr lang="en-US" sz="11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эволюционного выбора: усложнение, специализация и упрощение
</a:t>
            </a:r>
            <a:endParaRPr lang="en-US" sz="2257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разветвлённый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может идти по нескольким направлениям одновременно. На схеме удобно показать три ветви: усложнение, частную специализацию и упрощение при переходе к более узким условиям существования.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ведёт к росту общего уровня организации, идиоадаптация — к точному приспособлению, а катагенез — к редукции ненужных структур и закреплению выгодных признаков.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катагенезе организму не нужно тратить ресурсы на развитие и поддержание лишних органов. Освобождённая энергия перераспределяется на выживание, размножение и устойчивость в постоянной среде.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наглядно процесс виден при сопоставлении свободноживущего червя и паразитического: у второго заметно меньше органов чувств и движения, но выше специализация к жизни в хозяине.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увидеть, что эволюция не всегда означает усложнение. Иногда выигрыш даёт именно сокращение избыточных систем и переход к другой стратегии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катагенез в ходе эволюции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к узкой экологической нише и закрепление признаков естественным отбором.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69" y="1205475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катагенеза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передвижения уменьшаются или исчезают, если они почти не нужны в новой среде. Это особенно заметно у паразитов и прикреплённых форм, которые перемещаются мало или вовсе не перемещаются.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органы зрения, осязания и других чувств, если внешний мир вокруг организма становится предсказуемым. Ориентация в пространстве уже не требует сложной сенсорной системы.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редуцируется пищеварительная система, потому что готовые питательные вещества поступают от хозяина или из постоянного источника. Это снижает затраты на поддержание лишних функций.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плодовитости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Компенсацией за зависимость от среды становится большое число потомков. Усиливаются размножение, формирование яиц, цист и других стадий, помогающих пережить неблагоприятные условия.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присоски, крючья, прочные покровы и другие приспособления, помогающие закрепиться и защититься. В результате организм становится тесно связанным с хозяином или определённым местообитанием.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у паразитических червей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через поверхность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отсутствует собственный кишечник, поэтому готовые вещества они всасывают всей поверхностью тела. Такая организация возможна только при жизни внутри организма хозяина.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редукция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чувств, пищеварения и движения у этих червей резко упрощены. То, что необходимо свободноживущим животным, здесь становится лишним и постепенно исчезает.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прикрепления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 крючья позволяют прочно удерживаться в кишечнике хозяина и не быть выведенными наружу. Это ключевое условие выживания для паразитической формы.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производят огромное число яиц, потому что далеко не все потомки попадут к следующему хозяину. Количество потомства компенсирует высокие потери на пути передачи.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жизненный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жизненный цикл включает смену хозяев. Такая схема помогает виду распространяться и сохраняться, даже если отдельные стадии существуют в очень 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просто различие в строении, а смену эволюционного приоритета: от самостоятельности и сложной организации к зависимости и высокой репродуктивной эффективности.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биологии; условная оценка признаков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свободноживущих и паразитических форм
</a:t>
            </a:r>
            <a:endParaRPr lang="en-US" sz="162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паразитов снижается сложность ряда систем, но возрастает плодовитость и зависимость от среды; это отражает узкую специализацию, а не общее ослабление жизнеспособности.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у животных: примеры редукции и специализации
</a:t>
            </a:r>
            <a:endParaRPr lang="en-US" sz="229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Усоногие ракообразные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прикреплённых ракообразных уменьшаются органы движения и ориентации, а тело приспосабливается к неподвижному образу жизни. При этом усиливаются структуры закрепления и способы добывания пищи.
</a:t>
            </a:r>
            <a:endParaRPr lang="en-US" sz="1254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паразитических форм сокращаются крылья, глаза и элементы нервной системы, поскольку активное перемещение и сложная ориентация в пространстве становятся невыгодными или ненужными.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организмов, живущих внутри хозяина, редукция часто затрагивает пищеварение, чувствительность и движения. Зато возрастает роль защитных покровов, размножения и устойчивости к внутренней среде.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эволюционный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примерах заметна одна закономерность: часть органов становится избыточной, а важнейшими оказываются те структуры, которые обеспечивают выживание в узкой нише и передачу потомства.
</a:t>
            </a:r>
            <a:endParaRPr lang="en-US" sz="12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катагенез реализуется у разных групп независимо, если организм переходит к узкой специализации и зависимости от постоянной среды или хозяина.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царства живой природы катагенез ведёт к редукции ненужных органов и усилению признаков, важных для жизни в узкой экологической нише.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катагенеза у разных групп организмов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у 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паразитизму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утрачивают самостоятельное питание и переходят к получению готовых веществ от хозяина. Это особенно заметно у видов, живущих за счёт другого растения или в тесной связи с ним.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листьев и 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усиления зависимости листья уменьшаются, а у отдельных форм исчезает и фотосинтез. Организм перестаёт тратить ресурсы на создание тканей, которые больше не обеспечивают выживание.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Гаустории и присоски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становится возможным благодаря специальным выростам, проникающим в ткани хозяина. Они обеспечивают поступление воды и органических веществ без развитой собственной системы добывания пищи.
</a:t>
            </a:r>
            <a:endParaRPr lang="en-US" sz="1217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расселение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растений семена обычно мелкие и многочисленные, что повышает вероятность распространения. Утрата автономности компенсируется высокой плодовитостью и эффективным захватом подходящих местообитаний.
</a:t>
            </a:r>
            <a:endParaRPr lang="en-US" sz="11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органов в катагенезе: что исчезает, а что сохраняется
</a:t>
            </a:r>
            <a:endParaRPr lang="en-US" sz="213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которые больше не 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переходит к узкой экологической нише, часть его строения становится избыточной. В итоге уменьшаются или исчезают глаза, конечности, органы чувств и отдельные отделы пищеварительной системы, если они уже не выполняют важной функции.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изображении хорошо видно различие между свободноживущей и паразитической формой одного типа. У первой заметны органы движения и чувств, у второй — упрощение тела и усиление структур, помогающих закрепляться и выживать внутри хозяина.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 строении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позволяет тратить меньше энергии на рост, обслуживание и работу лишних систем. Освободившиеся ресурсы направляются на более важные для новой среды признаки — прикрепление, защиту, размножение и успешную передачу потомства.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только рост зависимости, но и смену приоритетов в строении организма. Наиболее заметная редукция обычно приходится на этап обязательного паразитизма.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теме катагенеза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паразитизму и связанные изменения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связь с хозяином, тем меньше необходимость в сложных системах и тем выше роль размножения. Редукция усиливается на поздних стадиях.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катагенеза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 снижает затраты на рост, обслуживание и работу органов, которые в новой среде не нужны. Это делает организм более «экономичным» и лучше приспособленным к узкой нише.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постоянных условиях катагенетическая форма может успешно конкурировать именно благодаря специализации. Она использует доступные ресурсы быстрее и точнее, чем более сложные, но менее приспособленные 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ограничение состоит в утрате автономности: организм становится связан с хозяином, определённым местообитанием или конкретным источником питания. Любое нарушение этих условий резко снижает выживаемость.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Узость эволюционного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путь не делает форму универсальной, но обеспечивает её эффективность в одной стратегии жизни. Катагенез выгоден там, где стабильность среды важнее общего разнообразия функций.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ароморфоза, идиоадаптации и катагенеза
</a:t>
            </a:r>
            <a:endParaRPr lang="en-US" sz="2529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эволюции различаются уровнем изменений и их результатом, но каждое повышает приспособленность организмов к условиям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расширяет возможности организма, идиоадаптация уточняет приспособления, а катагенез уменьшает лишнее ради эффективности в узкой нише.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ведут к катагенезу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типичные условия, при которых естественный отбор поддерживает упрощение организации и усиление специализированных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образа жизни меняет распределение ресурсов: меньше затрат идёт на самостоятельное существование, больше — на продолжение рода и защиту.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адаптивной эволюции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экономия при упрощении организации
</a:t>
            </a:r>
            <a:endParaRPr lang="en-US" sz="231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выгоден там, где можно отказаться от дорогих функций и направить энергию на ключевые для выживания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катагенеза для понимания эволюции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усложнение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показывает, что эволюция не всегда ведёт к нарастанию сложности. Иногда выигрыш даёт именно сокращение лишних структур и переход к более узкой, но эффективной организации.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паразитизма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изменениям легче понять, как возникают паразитические формы жизни. Утрата органов и рост зависимости от хозяина оказываются не случайностью, а закономерным результатом отбора.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помогает увидеть прямую связь между условиями жизни и устройством организма. То, что полезно в одной среде, может стать ненужным и даже затратным в другой.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эта тема учит анализировать не отдельные признаки, а их связь с функцией и образом жизни. Это развивает умение объяснять приспособленность научно и последовательно.
</a:t>
            </a:r>
            <a:endParaRPr lang="en-US" sz="10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в природе: три наглядных примера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Ленточный червь: всё лишнее исчезает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ленточного червя особенно заметна потеря кишечника и органов чувств, потому что питательные вещества он получает уже готовыми. Зато хорошо развиты присоски, крючья и огромная плодовитость, обеспечивающая продолжение жизненного цикла.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Прикреплённые животные: отказ от 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прикреплённых форм сокращаются органы передвижения и ориентации, потому что активный поиск среды им уже не нужен. Освобождённые ресурсы идут на прикрепление, защиту и размножение, что и обеспечивает устойчивое существование.
</a:t>
            </a:r>
            <a:endParaRPr lang="en-US" sz="104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Паразитическое растение: жизнь за счёт хозяина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повилики и заразихи редуцируются листья и хлорофилл, а питание идёт через гаустории. Такое строение делает их полностью зависимыми от растения-хозяина, но позволяет успешно сохраняться в нужной нише.
</a:t>
            </a:r>
            <a:endParaRPr lang="en-US" sz="10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 показывает, что эволюционный успех возможен и через упрощение: лишние органы редуцируются, нужные структуры усиливаются, а приспособленность к узкой нише возрастает.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Катагенез — путь точной специализации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2026-06-02T00:50:01Z</dcterms:created>
  <dcterms:modified xsi:type="dcterms:W3CDTF">2026-06-02T00:50:01Z</dcterms:modified>
</cp:coreProperties>
</file>