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России: где книги встречаются с реальной жизнью
</a:t>
            </a:r>
            <a:endParaRPr lang="en-US" sz="332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России через книги, дома писателей и памятные места.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литературные места важны на уроке английского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помогают связать биографию писателя с его произведениями и научиться описывать достопримечательности по-английски. Эта тема объединяет чтение, историю, географию и лексику о путешествиях и культуре, поэтому особенно подходит для 9 класса.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места: Михайловское, Тригорское, Болдино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Михайловском в Псковской области Пушкин жил в ссылке и продолжал работу над «Евгением Онегиным». Сегодня это место помогает увидеть, как тишина усадьбы и старый парк влияли на его творчество.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Болдино связано с особенно плодотворным периодом в жизни поэта: здесь появились «Повести Белкина» и «Маленькие трагедии». Для иллюстрации хорошо подходят дом-музей, старинные комнаты и осенний пейзаж усадьбы.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Тригорское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Тригорское было связано с семьёй Осиповых-Вульф и соседней жизнью Пушкина в годы пребывания в Михайловском. Это место показывает, что литературная история часто создаётся не только в одном доме, но и в круге близких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Поляна: дом и творческий мир Льва Толстого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романами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Ясной Поляне писатель работал над «Войной и миром» и «Анной Карениной». Эти произведения связаны не только с сюжетом, но и с атмосферой дома, семьи и повседневного труда.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занимался обучением крестьянских детей и интересовался народным просвещением. Это показывает, что его усадьба была не только местом творчества, но и пространством общественной деятельности.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Сохранившийся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аллеи, пруды, сад и хозяйственные постройки помогают представить быт XIX века. Прогулка по усадьбе делает литературу наглядной и ближе к реальной истории.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Родовое 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в Тульской области — одно из самых известных литературных мест России. Здесь сохранилась усадьба, где Толстой вырос и где позже сформировался его особый взгляд на жизнь и человека.
</a:t>
            </a:r>
            <a:endParaRPr lang="en-US" sz="902" dirty="0"/>
          </a:p>
        </p:txBody>
      </p:sp>
      <p:sp>
        <p:nvSpPr>
          <p:cNvPr id="15" name="Text 6"/>
          <p:cNvSpPr txBox="1"/>
          <p:nvPr/>
        </p:nvSpPr>
        <p:spPr>
          <a:xfrm>
            <a:off x="1278276" y="43739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Ясная Поляна остаётся музеем, куда приезжают школьники, туристы и исследователи. Она помогает понять, как литературное наследие сохраняется через пространство, вещи и память о писателе.
</a:t>
            </a:r>
            <a:endParaRPr lang="en-US" sz="9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места России и связанные с ними писатели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что литературные места распределены по разным регионам страны и связаны с разными авторами.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адреса есть в разных частях страны, а не только в столицах.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 литературным местам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литературных мест в 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отличаются не только формой, но и способом сохранения памяти: одни показывают быт, другие — городскую среду, третьи — архивы и сценическую историю.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ценятся пространства, где сохранилась подлинная обстановка писателя и его эпохи.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представленным в презентации российским литературным объектам.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Мелихово: Чехов, медицина и повседневная жизнь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 усадьбе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Мелихове Чехов жил как автор и как наблюдатель жизни. Здесь он черпал сюжеты из обычных разговоров, семейных сцен и деревенского быта, которые потом превращались в точные литературные детали.
</a:t>
            </a:r>
            <a:endParaRPr lang="en-US" sz="67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принимал больных и помогал местным жителям как врач. Это делает Мелихово редким местом, где литература и медицина существовали рядом и взаимно влияли на взгляд автора на людей.
</a:t>
            </a:r>
            <a:endParaRPr lang="en-US" sz="72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и 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появились произведения, ставшие важными для русской сцены и прозы, включая «Чайку» и «Дядю Ваню». Усадебная тишина помогала сосредоточиться и внимательно всматриваться в характеры людей.
</a:t>
            </a:r>
            <a:endParaRPr lang="en-US" sz="65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Сохранившаяся усадьба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флигель, сад и амбулатория позволяют увидеть не только творчество, но и повседневную жизнь конца XIX века. Посетитель как будто попадает в пространство, где каждая вещь хранит историю.
</a:t>
            </a:r>
            <a:endParaRPr lang="en-US" sz="66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Тарханы: детский мир Лермонтова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где формировался поэт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в Пензенской области хранят память о детстве Михаила Лермонтова. Здесь он рос в семейной усадьбе, среди тихих аллей, пруда и старых построек, которые помогали ему рано почувствовать красоту и одиночество окружающего мира.
</a:t>
            </a:r>
            <a:endParaRPr lang="en-US" sz="86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Тарханах похоронена бабушка поэта Елизавета Арсеньева, сыгравшая важную роль в его жизни. Её забота и влияние на воспитание Лермонтова делают это место не только литературным, но и глубоко семейным.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вошёл в стихи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церковь, парк и вода вокруг усадьбы создают спокойный, задумчивый пейзаж. В таком пространстве легко представить темы дороги, размышления и внутренней тревоги, которые часто звучат в поэзии Лермонтова.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Константиново: родина Сергея Есенина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родился в Константинове Рязанской области. Деревенская природа, река Ока и сельский уклад стали важной частью его ранних впечатлений.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сохранились дом родителей и школа, где будущий поэт учился. Эти места помогают понять, откуда в его стихах столько образов поля, реки, дома и родной земли.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поэте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Константиново стало одним из самых известных поэтических мест России. Оно показывает, как личная биография превращается в культурную память целой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литературное место становится музеем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дома писателя к музейному и культурному пространству.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Petersburg in Dostoevsky’s novels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романах Достоевского Петербург не просто фон, а живое пространство, которое влияет на поступки героев. Узкие улицы, каналы и дворы усиливают чувство давления, тревоги и внутреннего разлада.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из романов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«Преступлении и наказании», «Белых ночах» и «Идиоте» легко узнать реальные районы, мосты и набережные. Эти детали делают чтение ближе к настоящей карте города и истории.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прогулки помогают связать адреса из жизни писателя с местами, описанными в книгах. Так школьники видят, как реальный город превращается в художественный образ.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Достоевского учит замечать, как пространство передаёт настроение текста. Это полезно для обсуждения литературы, городской культуры и английской лексики по теме city life.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Taganrog: Chekhov’s southern childhood city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был местом детства Антона Чехова, поэтому именно здесь формировались его первые наблюдения за людьми, улицами и повседневной жизнью. Позднее эти впечатления стали основой его прозы.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находится здание гимназии, где учился Чехов. Школа и городская среда показывают, как образование, дисциплина и ранний жизненный опыт влияли на будущего писателя.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и другие мемориальные адреса помогают увидеть семейный быт Чехова и атмосферу южного города. Они делают биографию писателя более наглядной и понятной для школьников.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 связан с темой наблюдательности, точных деталей и тихих жизненных сцен, которые часто встречаются в чеховских рассказах. Поэтому город помогает лучше понимать его стиль.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Geography of literary places across Russia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заметно, что литературные места часто связаны с крупными культурными центрами и старинными усадебными районами. Это помогает объяснить, почему они так известны школьникам и туристам.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и Северо-Запад образуют главные литературные зоны страны; другие регионы тоже важны, но представлены меньшим числом известных мест.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учебная схема по регионам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Libraries and theatres as literary places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библиотеках хранятся старые издания, рукописи и архивы, которые помогают изучать историю чтения и литературной культуры. Это настоящие хранилища памяти о книгах и их авторах.
</a:t>
            </a:r>
            <a:endParaRPr lang="en-US" sz="84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государственная библиотека и Российская национальная библиотека особенно важны для исследователей. В них можно найти уникальные фонды, связанные с литературой, историей и развитием образования.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Чехов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Художественный театр стал важным местом для постановок пьес Чехова. Именно театр помог многим произведениям получить новую жизнь и стать частью культурной традиции.
</a:t>
            </a:r>
            <a:endParaRPr lang="en-US" sz="867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театры показывают, что литература живёт не только в книгах, но и в общественных пространствах. Здесь люди читают, слушают, обсуждают и открывают классику заново.
</a:t>
            </a:r>
            <a:endParaRPr lang="en-US" sz="863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visitors can learn in different literary places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литературные места раскрывают писателя с разных сторон: через дом, текст, город и книгу. Это помогает понять, как создаётся литературная память.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места даёт свой способ чтения культуры: через быт, творчество, городскую среду или книжные фонды.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Monuments to writers in city spaces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писателям стоят на площадях, в парках и у культурных зданий, поэтому люди видят их каждый день. Так литературная память становится привычной частью городской жизни.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Гоголь, Чехов, Лермонтов и Есенин — самые известные фигуры, чьи памятники встречаются во многих городах России. Они напоминают о значении классической литературы для страны.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музей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 центре города может стать точкой экскурсии или встречи у библиотеки и театра. Он соединяет историю, искусство и современное городское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literary places help study history and culture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объединяют чтение, историю, географию и искусство. Поэтому они помогают смотреть на произведение не только как на текст, но и как на часть культуры эпохи.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усадьбы и дома-музеи школьники узнают, как жили писатели XIX–XX веков, какие комнаты, вещи и привычки были частью их повседневности. Это делает биографию более понятной.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обстоятельства часто влияли на темы и героев книг. Когда ученики знают место и время создания произведения, им легче понять мотивы персонажей и авторский замысел.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картой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помогают читать произведения вместе с картой России. Такой подход особенно полезен девятиклассникам, потому что делает культуру более наглядной и запоминающейся.
</a:t>
            </a:r>
            <a:endParaRPr lang="en-US" sz="10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literary genres are most closely linked to places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по-разному сохраняют географию литературы: одни строятся вокруг города или дороги, другие дают точные биографические детали и помогают представить реальную обстановку.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 поэмы чаще всего связаны с местами, а письма и дневники дополняют картину точными сведениями о жизни автора.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учебная классификация жанров по степени связи с местом.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literary places remain popular today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следы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Посетителей привлекают подлинные комнаты, мебель, книги и личные вещи писателей. Такие детали помогают почувствовать, что история литературы действительно связана с реальными людьми и местами.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литературные места находятся в старых усадьбах, парках и городских кварталах с особой атмосферой. Поэтому поездка туда интересна не только как урок, но и как путешествие.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книгами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уже читали произведение, увидеть его реальный фон особенно увлекательно. Место помогает лучше запомнить сюжет, героев и культурный контекст текста.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маршруты входят в экскурсии, школьные поездки и фестивали чтения. Они подходят и тем, кто любит историю, и тем, кто только начинает знакомиться с классикой.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Literary map of Russia: books, memory and places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карта России показывает, что книги и места тесно связаны. Усадьбы, города, музеи и памятники помогают лучше понять писателей и делают чтение более живым и осмысленным.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2026-05-31T09:58:00Z</dcterms:created>
  <dcterms:modified xsi:type="dcterms:W3CDTF">2026-05-31T09:58:00Z</dcterms:modified>
</cp:coreProperties>
</file>