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суммы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вычитать сразу две сложенные части.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нужен в задачах про игрушки, яблоки, конфеты и деньги. Он помогает считать быстрее, когда нужно убрать сразу две части, и хорошо повторяет сложение, вычитание и устный счёт.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такой приём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— это результат сложения. Например, если 3 + 4 = 7, то 7 называют суммой чисел 3 и 4.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сумма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 числа вычитают сумму, убирают сразу обе части, которые были сложены вместе. Это удобно, если части нужно считать как одно целое.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быстрее решать примеры и лучше понимать связь между сложением и вычитанием, а не просто угадывать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10 яблок. Съели 2 яблока и ещё 3 яблока. Сначала находим сумму: 2 + 3 = 5, потому что эти яблоки ушли вместе.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вычитаем всю сумму сразу: 10 − 5 = 5. Значит, осталось 5 яблок. Для рисунка подойдут корзина, тарелка или просто яблоки рядом.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яблоками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считаем в скобках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Читаем пример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15 − (6 + 2) означает: из 15 вычесть сумму чисел 6 и 2. Скобки сразу подсказывают важный порядок действий.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Находим сумму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считаем в скобках: 6 + 2 = 8. Только после этого можно переходить к следующему шагу. Скобки здесь главные.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Вычитаем и получаем ответ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считаем 15 − 8 = 7. Получается ответ 7, и всё выходит аккуратно, без путаницы.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вычитать по частям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пример — два шага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15 − (6 + 2) можно записать как 15 − 6 − 2. Сначала убираем 6, потом 2. Ответ не меняется.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устного счёта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считать проще, если числа в примере небольшие и их легко держать в голове. Мозгу нравится порядок, а не суматоха.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тот же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записи со скобками, и в записи без них получается 7. Это разные пути к одному и тому же ответу.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считать пример 18 − (5 + 3) шаг за шагом.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большое число и две маленькие части внутри скобок. Они складываются вместе, а потом вся сумма убирается из числа одним действием.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круги, кубики, конфеты или мячи. Главное, чтобы было видно: две части сначала соединяются, а потом исчезают из большого числа.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для правила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решаем пример и получаем ответ. Например: 20 − (7 + 5) = 8. Это уже хороший знак, но ответ ещё можно проверить.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сложением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 складываем оставшееся число и обе части из скобок: 8 + 7 + 5. Если всё верно, должно получиться исходное число.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нашем примере выходит 8 + 7 + 5 = 20. Значит, ничего не потерялось, не перепуталось и не убежало со страницы.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заметить ошибку раньше, чем она успеет притвориться правильным ответом. Почти математический детектив.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забывать скобки. В примере 18 − (4 + 3) сначала считают сумму 4 + 3, а не выполняют вычитание по порядку слева направо.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запись 18 − 4 + 3 даёт другой смысл и другой ответ. Здесь скобки исчезли, а вместе с ними и правильный порядок действий.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правило: сначала сумма в скобках, потом вычитание. Тогда пример решается верно, а числа не начинают спорить друг с другом.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приём особенно удобен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247725" y="1128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сумма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выражении 30 − (10 + 5) удобно сразу найти 10 + 5. Получается 15.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26850" y="2871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ответ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остаётся вычесть 15 из 30. Ответ — 15, и устный счёт проходит почти без усилий.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2889925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числа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числа в скобках легко складываются в уме, пример решается быстро и без лишних записей.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про покупки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зашла в магазин за тетрадью и ручкой. За тетрадь она заплатила 18 рублей, а за ручку — 7 рублей. Сначала она сложила расходы, а потом посчитала, сколько денег осталось в кошельке.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в школьном магазине
</a:t>
            </a:r>
            <a:endParaRPr lang="en-US" sz="1444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Сдача после покупок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девочки было 50 рублей. После покупки двух школьных вещей осталось совсем немного считать: 18 + 7 = 25. Затем она вычла 25 из 50 и увидела, что у неё осталось 25 рублей.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нарисовать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такой задачи подойдут монеты, раскрытый кошелёк и школьные принадлежности. Ещё можно показать тетрадь в клетку и яркую ручку, чтобы сразу было понятно, какие покупки сделала Маша.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19147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19147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606" y="3242778"/>
            <a:ext cx="169650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8894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складываем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маленькие части соединяются в одну сумму. Так проще увидеть, что именно потом нужно убрать из числа.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2575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вычитаем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сумма уже найдена, её вычитают целиком. Ничего не теряется, потому что убираются сразу обе части вместе.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889425" y="3178425"/>
            <a:ext cx="78702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Помогаем себе думать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этих действий показывает ход решения, а не только ответ. Это особенно полезно, когда нужно считать аккуратно и без спешки.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— друзья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считать шаг за шагом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удобно показать через короткую цепочку: сначала находим сумму в скобках, затем вычитаем её из большого числа.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центре можно показать большое число, а рядом — две маленькие части в скобках. Они будто дружно прячутся в одну сумму. Потом от большого числа убирают эту сумму целиком.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Стрелки на схеме помогают увидеть порядок действий. Сначала части соединяются, затем одна стрелка ведёт к ответу, чтобы было ясно: вычитается не каждая часть отдельно, а вся сумма сразу.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 фигурками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выражении 24 − (8 + 4) сначала удобно найти сумму 8 и 4. После этого остаётся вычесть 12 из 24 и получить ответ без лишних шагов.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примере 36 − (9 + 1) сумма в скобках особенно проста. Она равна 10, поэтому вычитание становится очень быстрым и аккуратным.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записи 60 − (20 + 5) правило не меняется: сначала складываем, потом вычитаем. Для всех таких примеров порядок действий остаётся одинаковым.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примеры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шага делают пример понятным: сначала сложить, потом вычесть, затем проверить ответ. Такой порядок легко запомнить и применять без ошибок.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шага помогают не запутаться в вычислении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порядка действий при вычитании суммы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Для тренировки подойдут короткие примеры с маленькими числами: 12 − (5 + 2), 19 − (6 + 3), 27 − (10 + 4). Их удобно считать вслух и записывать без спешки.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Чтобы занятия были весёлыми, можно добавить картинки с котами, мячами, звёздочками или карандашами. Тогда примеры выглядят дружелюбно, а считать хочется ещё сильнее.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для тренировки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Сумма в скобках всегда считается первой. Только после этого начинается вычитание, и тогда пример читается правильно и спокойно.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Вычитание суммы означает, что из числа убирают сразу две части. Это помогает быстрее находить ответ и не теряться в записи.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Если есть сомнение, ответ можно проверить сложением. Такая проверка показывает, что всё посчитано аккуратно и без потерь.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суммы — это удобный и понятный способ считать, когда нужно убрать сразу две части. Он дружит со скобками, сложением и проверкой ответа, а значит, помогает в примерах и задачах.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2026-05-20T16:11:18Z</dcterms:created>
  <dcterms:modified xsi:type="dcterms:W3CDTF">2026-05-20T16:11:18Z</dcterms:modified>
</cp:coreProperties>
</file>