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Ненаследственные программы поведения и условные рефлексы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новых моделей поведения под воздействием опыта и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поведения человека и животных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поведению животных и людей возник в XIX веке. Иван Павлов заложил основы теории условных рефлексов, открыв новые горизонты в психологии и медицине. Сегодня его открытия лежат в основе адаптивного обучения.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Врождённые формы поведения обусловлены генетикой, фиксированы и проявляются с рождения, обеспечивая базовые реакции каждого вида.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формы формируются через опыт и взаимодействие с окружающей средой, позволяя адаптироваться к новым условиям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навык езды на велосипеде развивается в течение жизни, не заложен изначально и требует обучения и практики.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врождённых и приобретённых форм поведения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Ненаследственные программы поведения: определение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программы формируются в процессе жизненного опыта и не передаются по наследству, отражая уникальные особенности каждого человека.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происходит через подражание, эксперименты, социальные контакты, что позволяет гибко адаптироваться в меняющемся мире.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ненаследственных программ поведения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Обучение методом проб и ошибок — индивид экспериментирует, корректируя поведение в зависимости от результата. 2. Подражание — повторение действий других для усвоения нового навыка.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Осознанное обучение под руководством взрослых — целенаправленное получение знаний и навыков. 4. Формирование условных рефлексов — установление новых ассоциаций между стимулами и реакциями.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среды и обучения в формировании поведения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Семья задаёт первые и важнейшие модели поведения через воспитание и поддержку.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Школа расширяет кругозор, обучая новым социальным нормам и умениям.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Культурная среда формирует ценности и правила, которые закрепляют социально приемлемые модели поведения.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Близкое окружение влияет через совместную деятельность и примеры для подражания.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открытия в физиологии пищеварения и изучение рефлексов Павлов получил Нобелевскую премию в 1904 году, что подтвердило важность его вклада для мировой науки и медицины.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признание научного метода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обнаружил, что собаки могут вырабатывать слюноотделение на звук, если он многократно ассоциируется с подачей пищи. Это стало доказательством выработки условных рефлексов на основе опыта.
</a:t>
            </a:r>
            <a:endParaRPr lang="en-US" sz="1262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с собаками и звуком звонка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исследования И.П. Павлова
</a:t>
            </a:r>
            <a:endParaRPr lang="en-US" sz="26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Безусловные рефлексы — врождённые реакции, не требующие обучения, например моргание или глотание, одинаковы у всех представителей вида.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формируются в ходе жизни после многократных сочетаний нейтральных стимулов с безусловными, создавая новые ассоциации.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слюноотделение у собаки в ответ на звонок, ассоциированный с кормлением, — классический условный рефлекс.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 безусловный рефлексы: различия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31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формирования условного рефлекса
</a:t>
            </a:r>
            <a:endParaRPr lang="en-US" sz="2931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выработки новых ассоциативных связей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Учащённое сердцебиение перед экзаменом обусловлено выработанным рефлексом на стрессовые стимулы, сформированным в процессе обучения и социального опыта.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Физиологическая реакция на стрессовые ситуации
</a:t>
            </a:r>
            <a:endParaRPr lang="en-US" sz="137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перекусить при просмотре рекламы еды — пример приобретённой реакции, обусловленной многократными ассоциациями между сигналами и пищевым вознаграждением.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привычки и автоматизмы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условных рефлексов у человека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Образование условных рефлексов по возрастам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восприимчивость в школьном возрасте обусловлена высокой нейропластичностью и активным социальным взаимодействием.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навыки лучше всего формируются в период средних школьных лет, постепенно снижаясь с возрастом.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нейропсихологии, 2021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Угасание происходит при отсутствии подкрепления, когда условный сигнал перестаёт ассоциироваться с ожидаемым результатом, и реакция постепенно ослабевает.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угасания и восстановления условных рефлексов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Спонтанное восстановление возможно после перерыва, когда рефлекс возобновляется без повторного обучения, свидетельствуя о сохранении следов памяти.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подкрепление в нужный момент предотвращает потерю навыка и усиливает прочность условного рефлекса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038" y="0"/>
            <a:ext cx="392292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793175"/>
            <a:ext cx="46299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подкрепления в формировании условных рефлексов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Подкрепление выступает ключевым фактором для закрепления условного рефлекса; без него связь между сигналом и реакцией ослабевает или не формируется вовсе.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37400" y="3068250"/>
            <a:ext cx="2140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практическом опыте, например, дрессировка собак показывает, что регулярное вознаграждение за правильное поведение способствует устойчивому обучению.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410984"/>
            <a:ext cx="4684800" cy="15087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условных рефлексов у разных видов животных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примеры условных рефлексов и навыков у разных видов, подчёркивая преимущество человека в развитии сложных форм поведения.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существуют у разных видов, однако человек обладает высшими когнитивными способностями, расширяющими возможный диапазон поведенческих реакций.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и работы И.П. Павлова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Павлова: этапы и открытия
</a:t>
            </a:r>
            <a:endParaRPr lang="en-US" sz="3084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начал изучать рефлексы собак, создав условия для изоляции внешних раздражителей и систематически фиксировал реакции.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серии опытов с условным раздражителем (звоном), последовательно вызывающим реакцию слюноотделения у собак.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1903 год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1904 год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Павлов получил Нобелевскую премию за исследования физиологии пищеварения, что повысило авторитет его работы по рефлексам.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Доказано, что новые ассоциативные связи формируются в коре мозга при повторении сочетаний раздражителей, подтверждая нейропластичность.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условных рефлексов для адаптации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 облегчают быстрое привыкавание к новым обстоятельствам, позволяя эффективно реагировать на изменяющуюся среду без лишних затрат энергии.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это особенно важно, поскольку формируются ключевые навыки и социальные нормы, необходимые для успешного взаимодействия во взрослом обществе.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наших повседневных привычек закрепляются через условные рефлексы, что облегчает выполнение рутинных задач без лишних усилий.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2022 года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ежедневных действий формируются за счёт повторения и подкрепления условных рефлексов, становясь автоматическими привычками.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 синапсы: ключевые элементы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нервными импульсами между нейронами происходит через синапсы, где медиаторы передают сигналы, обеспечивая формирование новых связей и ассоциаций в мозге.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коры больших полушарий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является центром обработки и интеграции информации, что позволяет связывать разные раздражители и вырабатывать временные условные рефлексы, лежащие в основе обучения.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основа формирования условных рефлексов
</a:t>
            </a:r>
            <a:endParaRPr lang="en-US" sz="219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воспитания и социальной среды на формирование поведения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закладывает первые шаблоны поведения, обеспечивая эмоциональную поддержку и пример для подражания в раннем возрасте.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среда формирует навыки общения и социальной адаптации, стимулируя освоение новых условных рефлексов и привычек.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нормы влияют на выбор освоенных программ поведения, поддерживая социально приемлемые формы реакции и взаимодействия.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общения подростков расширяет возможности для экспериментирования с поведением и закрепления успешных моделей.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поведения и условные рефлексы формируют основу для адаптации и самостоятельности подростков, помогая эффективно освоить необходимые навыки и социальные модели.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понимание влияния поведения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2026-05-09T03:41:49Z</dcterms:created>
  <dcterms:modified xsi:type="dcterms:W3CDTF">2026-05-09T03:41:49Z</dcterms:modified>
</cp:coreProperties>
</file>