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царство Грибы: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мельчайших дрожжей до крупных шляпочных: мир грибов и их роль.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открыли грибное царство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грибы считали растениями, пока не выяснили их уникальное строение клеток и тип питания. Сегодня мы знаем, что грибы — самостоятельное царство, важное для природы и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 с ядром в клетках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принадлежат к эукариотам, то есть их клетки имеют ядро и сложное строение. Это выделяет их из других организмов, помогая понять особенности их жизнедеятельности.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грибов не перестают открываться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постоянно находит новые виды грибов, их уже описано более 144 тысяч. Среди них есть дрожжи, плесени, шляпочные и паразитические формы с разной биологией.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грибов и их разнообразие форм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включает микроскопические одноклеточные дрожжи и крупные многоклеточные шляпочные грибы, отличающиеся размерами, формами и средой обитания.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грибов: общие сведения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клеток грибов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грибов состоит из хитина — прочного вещества, отличающего их от растений, где клеточные стенки содержат целлюлозу.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присутствуют ядро, митохондрии и вакуоли, необходимые для жизненных процессов, однако отсутствует хлорофилл, поэтому грибы не фотосинтезируют.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часто состоит из многоядерных клеток, что обеспечивает эффективное распределение веществ для роста и питания гриба.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размеры грибов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грибки — дрожжи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микроскопических размеров, играют важную роль в ферментации и пищевой промышленности, например, при выпечке и производстве напитков.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— разветвленный мицелий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Плесени образуют разветвленный мицелий и покрывают поверхности тонкой сеткой, иногда заметной невооружённым глазом, участвуют в разложении органики.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— крупные и заметные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 могут достигать десятков сантиметров в диаметре, например, вёшенки достигают до 50 см, формируя плодовые тела различных окрасов и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мицелия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питательных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впитывает питательные вещества из почвы или субстрата, обеспечивая питание всего организма гриба.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органических 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разлагает мёртвые растения и животные остатки, возвращая вещества обратно в почву и поддерживая круговорот веществ.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плодовых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служит основой для формирования видимых плодовых тел, необходимых для размножения грибов.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гриба: этапы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основных стадий от спор до зрелых грибов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питания грибов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питаются разлагающейся органикой, возвращая важные вещества в почву и поддерживая экосистему.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живут за счёт живых организмов, вызывая заболевания у растений, животных и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 образуют полезные союзы, например микоризу с корнями растений, обеспечивая обоюдную выгоду.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питания отражает адаптацию грибов к разным средам и важность их роли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грибов, растений и животных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и сходства между этими царствами.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сочетают признаки животных и растений, формируя отдельное царство.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обогащение почв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эффективно разлагают мёртвые остатки растений и животных, выделяя питательные вещества, необходимые для плодородия почвы и роста растений.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как ключ к здоровью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образуют микоризу с корнями, улучшая поглощение воды и минералов, что повышает урожай и устойчивость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взаимодействия грибов и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с подберёзовиком и листопадоподобные опята помогают очищать лесные опавшие листья, поддерживая баланс экосистемы.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человек: польза и вред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служат важным источником пищи — многие виды, такие как сыроежки и шампиньоны, входят в рацион человека благодаря своим вкусовым качествам и питательности.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грибы применяются для получения антибиотиков и дрожжей, используемых в фармацевтике и пищевой промышленности, что способствует лечению и улучшению здоровья.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грибы участвуют в производстве сыров, алкогольных напитков и биотехнологических продуктов, оказывая значительное экономическое влияние.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многие грибы могут быть опасны: ядовитые виды вызывают отравления, а паразитические грибы провоцируют болезни растений и человека, а также разрушают материалы.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морфология и примеры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состоит из двух основных частей — ножки, поддерживающей структуру, и шляпки, на поверхности которой располагаются споры для размножения.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распространённых шляпочных грибов выделяют белый гриб, подосиновик и опёнок, каждый из которых имеет характерные особенности внешнего вида и среды обитания.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структуре спороносного слоя грибы делятся на пластинчатые — с тонкими пластинками под шляпкой, и трубчатые — с пористой структурой, что влияет на способ распространения спор.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значение плесневых грибов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Разветвлённый мицелий и образование спор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отличаются густым разветвлённым мицелием, который покрывает субстрат. На концах гиф формируются споровые головки, позволяющие быстро распространять споры по окружающей среде.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 — источник антибиотиков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Пеницилл, открытый как плесень на хлебе, стал основой для производства пенициллина. Этот антибиотик революционизировал медицину, спасая жизни при бактериальных инфекциях.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и биотрансформация органики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Мукор широко используется в биотехнологии для разложения сложных органических веществ. Он способствует переработке отходов и играет роль в круговороте веществ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Дрожжи: строение, функции, применение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 округлой формы, размножающиеся почкованием, что обеспечивает быстрое увеличение их популяции в подходящих условиях.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Выпечка хлеба и изготовление напитков, таких как квас и вино, невозможны без дрожжей, которые отвечают за брожение и образование газов и спиртов.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биотехнологиях дрожжи применяются для получения витаминов и кормов, а также используются в научных исследованиях благодаря простоте выращивания.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соотношение грибов по типам питания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 составляют подавляющее большинство, играя ключевую роль в разрушении мёртвой органики и возвращении веществ в почву.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важность сапротрофов для поддержания экосистем, в то время как паразиты и симбионты занимают меньшую, но значимую нишу.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и съедобные грибы: различие и примеры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грибы, такие как бледная поганка и мухомор красный, содержат токсичные вещества, которые могут вызвать серьёзные отравления и даже смерть.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грибы, например белый гриб, подберёзовик и лисичка, безопасны для употребления и широко используются в кулинарии благодаря вкусу и питательности.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включают цвет и окраску шляпки, запах, а также строение ножки и спорового слоя, что помогает распознать гриб в природе.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виды нередко обладают яркой окраской либо неприятным запахом, предупреждая об опасности, в отличие от большинства съедобных грибов.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микоризе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микоризе гриб передаёт растению минералы и воду, улучшая питание и выживаемость. Взамен растение снабжает гриб органическими веществами, которые тот не может самостоятельно производить.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и рост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микоризными грибами способствует увеличению корневой системы и повышает устойчивость к стрессам и болезням, что положительно сказывается на урожайности.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симбиоза подосиновика с осиной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Подосиновик формирует микоризу с корнями осины, совместно обеспечивая обмен веществ и улучшая адаптацию к природным условиям, что является примером успешного взаимовыгодного союза.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взаимовыгодное сотрудничество грибов и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Грибы-возбудители заболеваний и борьба с ними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часто поражает картофель, вызывая гниль, а парша и ржавчина нанесли ущерб яблоням и злаковым культурам соответственно, приводя к снижению урожаев.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грибковые инфекции вызывают кандидоз и дерматофитозы, требующие медицинского вмешательства и профилактических мер для предотвращения распространения.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борьбы с грибковыми заболеваниями применяют фунгициды, проводят удаление поражённых растений и соблюдают санитарные нормы в сельском хозяйстве и 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виды грибов России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Сморчок конический — ценный гриб в Красной книге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гриб отличается уникальной формой и встречается в ограниченных районах России. Его численность сокращается из-за потери среды обитания и сборов грибниками.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Трюфель летний — подземный гриб с высокой ценностью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трюфель произрастает в смешанных лесах и отличается редкостью. Он защищён законом, так как вырубка лесов и нарушение почвы угрожают его популяции.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Сатанинский гриб — ядовитый и охраняемый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является ядовитым, сатанинский гриб играет роль в экосистеме. Из-за редкости и угроз сохранение вида включено в государственные программы охраны.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грибов для природы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ключевые участники экосистем, обеспечивающие разложение, симбиозы и ресурсы для человека. Сохранение и изучение грибов важно для устойчивого будущего и науки.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2026-05-08T22:32:59Z</dcterms:created>
  <dcterms:modified xsi:type="dcterms:W3CDTF">2026-05-08T22:32:59Z</dcterms:modified>
</cp:coreProperties>
</file>