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Денежно-кредитная политика: 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решения центрального банка меняют цены, кредиты и доходы людей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выпускает деньги, регулирует банки и задает правила денежно-кредитной политики. Его решения особенно важны там, где нужно удерживать инфляцию под контролем и сохранять доверие к финансовой системе.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в экономике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денежно-кредитной политики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устойчивого роста важно для занятости и развития экономики, но слишком быстрый рост спроса может усилить инфляцию и создать риск перегрева.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инфляции защищает покупательную способность денег и помогает людям и бизнесу планировать расходы, сбережения и инвестиции без постоянной ценовой неопределенности.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банковской системы снижает вероятность кризисов, паники вкладчиков и резких ограничений кредитования, которые особенно болезненны для семей и компаний.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решения по ставке до изменения инфляции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каналы передачи денежно-кредитной политики и ее временной лаг.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ставка как главный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ставка задает ориентир для всей системы процентных ставок. Когда она растет, заемные деньги становятся дороже, поэтому спрос на кредиты обычно снижается, а рост цен постепенно замедляется.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ставка снижается, банки могут выдавать деньги дешевле, и экономическая активность часто ускоряется. Но если смягчение слишком сильное, это повышает риск ускорения инфляции и перегрева отдельных рынков.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50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отражающие механизм передачи денежно-кредитной политики; без привязки к конкретной стране или периоду.
</a:t>
            </a:r>
            <a:endParaRPr lang="en-US" sz="1506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ключевая ставка: связь во времени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показана типичная задержка: ставка меняется раньше, чем заметно реагируют цены и ожидания рынка.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ставки обычно действует на инфляцию не сразу, а через несколько месяцев. Это важно учитывать при оценке решений центрального банка.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Инфляция: причины и виды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Возникает, когда спрос на товары и услуги растет быстрее, чем их предложение. В такой ситуации продавцы легче повышают цены, а перегретый рынок дольше остается напряженным.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Спросовая инфляция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ростом затрат на сырье, энергию, транспорт и оплату труда. Даже при слабом спросе компании могут поднимать цены, чтобы сохранить прибыль и покрыть расходы.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Издержечная инфляция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из-за удорожания импортных товаров и ослабления национальной валюты. Для страны с большим импортом это особенно заметно в ценах на технику, топливо и отдельные продукты.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Импортируемая инфляция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122608"/>
            <a:ext cx="9042900" cy="42421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инструментам денежно-кредитной политики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денежно-кредитной политики
</a:t>
            </a:r>
            <a:pPr algn="l" indent="0" marL="0">
              <a:lnSpc>
                <a:spcPct val="120000"/>
              </a:lnSpc>
              <a:buNone/>
            </a:pPr>
            <a:r>
              <a:rPr lang="en-US" sz="3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отличаются скоростью воздействия, масштабом и рисками. Это помогает центральному банку выбирать подходящий вариант для конкретной экономической ситуации.
</a:t>
            </a:r>
            <a:pPr algn="l" indent="0" marL="0">
              <a:lnSpc>
                <a:spcPct val="150041"/>
              </a:lnSpc>
              <a:buNone/>
            </a:pPr>
            <a:r>
              <a:rPr lang="en-US" sz="2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ставка действует шире и быстрее всего, а резервы и интервенции чаще используются как дополнительные меры.
</a:t>
            </a:r>
            <a:endParaRPr lang="en-US" sz="44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резервы и банковская ликвидность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нормы резервов повышаются, у банков остается меньше средств для выдачи займов. Если нормы снижаются, кредитование становится легче, а денежное предложение в экономике может расти быстрее.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резервы — это деньги, которые банк обязан держать на счетах в центральном банке. Они не работают как обычные кредиты, зато повышают надежность всей системы и помогают пережить волну снятия вкладов.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сравнительные значения для демонстрации направления влияния ключевой ставки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ставка влияет на экономическую активность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эффект зависит от ожиданий бизнеса, доходов населения и доступа банков к ресурсам. Поэтому одинаковая ставка может действовать по-разному в разные периоды.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ставка обычно поддерживает кредитование и рост, а высокая помогает охлаждать спрос и сдерживать инфляцию.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центрального банка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независимость не означает изоляцию: банк обязан учитывать финансовую стабильность, устойчивость кредитного рынка и возможные последствия для бизнеса и населения.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принимает решения не под текущую политическую конъюнктуру, а на основе данных об инфляции, занятости, банковской системе и состоянии экономики.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снижает риск искусственного стимулирования спроса перед выборами и помогает удерживать инфляцию под контролем в долгосрочной перспективе.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решения, прогнозы и публичные комментарии повышают доверие к политике банка и делают его действия более понятными для общества.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данных к решению по ставке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центрального банка: сбор макроэкономической статистики, анализ рисков, обсуждение сценариев, решение и последующая оценка реакции рынков.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типам режимов денежно-кредитной политики; не является статистикой.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денежно-кредитной политики в мире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выбор режима зависит от структуры экономики, открытости внешней торговли и доверия к институтам.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Инфляционное таргетирование выглядит наиболее гибким и понятным, поэтому его используют чаще других режимов.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побочные эффекты денежно-кредитной политики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кризисные периоды и при внешних шоках ошибки политики заметнее всего, потому что экономика реагирует быстро, а последствия могут быть неравномерными.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отраслях жесткие меры сильнее ощущаются через сокращение продаж, рост долговой нагрузки и более осторожное поведение компаний и домохозяйств.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мягкая политика поддерживает спрос и занятость, однако при слишком долгом сохранении может ускорять инфляцию и подталкивать вверх цены на активы.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ставки помогает сдерживать цены, но одновременно делает заемные средства дороже, что может замедлять инвестиции, покупки жилья и расширение бизнеса.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денежно-кредитной политики с курсом валюты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ключевой ставки часто укрепляет национальную валюту: доходность рублевых инструментов растет, и они становятся более привлекательными для инвесторов, что поддерживает спрос на валюту.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сильный курс замедляет подорожание импорта, тогда как ослабление валюты может ускорять рост цен на зарубежные товары, хотя иногда помогает экспортным компаниям.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основных решений центрального банка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трех типовых решений и их влияния на экономику.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решения есть своя цена: выбор зависит от того, что для экономики важнее в данный момент — сдерживание цен или поддержка роста.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на основе общих принципов денежно-кредитной политики.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89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динамика для демонстрации связи ожиданий и инфляции; не является реальным рядом данных.
</a:t>
            </a:r>
            <a:endParaRPr lang="en-US" sz="1891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Инфляционные ожидания и доверие к политике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влияют на поведение людей заранее: решения о покупке, сбережениях и ценах часто принимаются до изменения статистики.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доверие выше, ожидания становятся спокойнее, а фактическая инфляция обычно меняется более плавно.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Денежно-кредитная политика в кризис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спада
</a:t>
            </a:r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деловой активности и рост неопределенности заставляют центральный банк быстро оценить риски для банков и кредитования.
</a:t>
            </a:r>
            <a:endParaRPr lang="en-US" sz="2590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Нетрадиционные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кризис 2008 года многие центробанки применяли выкуп активов, долгосрочное рефинансирование и специальные программы поддержки рынков.
</a:t>
            </a:r>
            <a:endParaRPr lang="en-US" sz="2562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понижается ставка, а банки получают больше ликвидности, чтобы не допустить резкого сжатия кредита.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острого этапа меры постепенно сворачиваются, а политика возвращается к более обычным инструментам и мониторингу инфляции.
</a:t>
            </a:r>
            <a:endParaRPr lang="en-US" sz="25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39747"/>
            <a:ext cx="664200" cy="5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денежно-кредитная политика важна для школьников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уровня ставок зависят ипотека, потребительские кредиты и крупные покупки в семье, поэтому решения банка заметны даже в повседневном бюджете.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и покупки семьи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цены помогают спокойнее планировать учебу, накопления и первые шаги во взрослой жизни без резких финансовых сюрпризов.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 планы на будущее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ставки меняются, меняется и доходность вкладов: становится яснее, выгоднее ли хранить деньги или тратить их на ближайшие цели.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Сбережения и вклад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достигается через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Денежно-кредитная политика удерживает баланс между ценовой стабильностью, доступностью кредита и устойчивостью финансовой системы, а ее успех зависит от независимости центрального банка и доверия общества.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2026-05-25T13:52:30Z</dcterms:created>
  <dcterms:modified xsi:type="dcterms:W3CDTF">2026-05-25T13:52:30Z</dcterms:modified>
</cp:coreProperties>
</file>