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идеи рождается сценарий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становится сценарием, когда у нее появляется структура, герои и сцены.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 — это не просто текст, а схема фильма. Он показывает, кто действует, что происходит и как сцены складываются в понятную историю от проблемы к развязке.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сценарий превращает идею в фильм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Идея
</a:t>
            </a:r>
            <a:pPr algn="l" indent="0" marL="0">
              <a:lnSpc>
                <a:spcPct val="130039"/>
              </a:lnSpc>
              <a:buNone/>
            </a:pPr>
            <a:r>
              <a:rPr lang="en-US" sz="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начинается с короткой идеи: одно необычное событие, вопрос или ситуация. Именно она задает направление будущей истории и помогает понять, о чем будет фильм.
</a:t>
            </a:r>
            <a:endParaRPr lang="en-US" sz="1084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Герой и цель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идеи появляется герой. У него есть цель, характер и проблема, которая мешает сразу добиться желаемого. Так возникает конфликт и интерес к истории.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Сюжет и препятствия
</a:t>
            </a:r>
            <a:pPr algn="l" indent="0" marL="0">
              <a:lnSpc>
                <a:spcPct val="130039"/>
              </a:lnSpc>
              <a:buNone/>
            </a:pPr>
            <a:r>
              <a:rPr lang="en-US" sz="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история раскладывается на события: что происходит сначала, что усложняет путь героя и к чему ведет напряжение. Это уже основа сюжета.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Черновик и доработка
</a:t>
            </a:r>
            <a:pPr algn="l" indent="0" marL="0">
              <a:lnSpc>
                <a:spcPct val="130039"/>
              </a:lnSpc>
              <a:buNone/>
            </a:pPr>
            <a:r>
              <a:rPr lang="en-US" sz="5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сцены, диалоги и правки собирают историю в рабочий сценарий. На этом этапе текст становится понятным для съемки и проверки.
</a:t>
            </a:r>
            <a:endParaRPr lang="en-US" sz="1076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сценария от замысла до черновика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опор сценария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формулируют идею — кратко и ясно. Она отвечает на главный вопрос: о чем вообще будет фильм и какое событие запускает историю.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продумывают персонажей: кто они, чего хотят и почему им трудно добиться цели. Без этого история теряет живой центр.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строят сюжет — цепочку событий от проблемы до результата. Здесь важно, чтобы одно действие логично вело к следующему.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 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пишут сцены и диалоги, чтобы историю можно было снимать и читать без лишних объяснений.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сценарий перечитывают и исправляют: убирают лишнее, уточняют действия и делают текст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восьмиклассник выходит на школьную сцену и впервые должен говорить перед залом. Его цель проста: не провалиться и доказать себе, что он может быть смелым.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боится сцены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хочет спасти школьную постановку, когда актеры ссорятся и репетиция разваливается. Чем сильнее хаос вокруг, тем заметнее ее настойчивость и ответственность.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Цель, которую нужно удержать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находит в коридоре потерянный ключ и понимает, что за закрытой дверью может быть важная тайна. Любопытство ведет его вперед, а страх — назад.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Тайна, которая толкает сюжет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герой задает направление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героя за 30 секунд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одну яркую черту характера. Это может быть упрямство, осторожность, вспыльчивость или смелость — то, что отличает героя от других.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он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имя и возраст героя. Это сразу делает персонажа конкретным и помогает представить, как он говорит, двигается и реагирует на события.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он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 цель одним предложением. Герой может хотеть победить, успеть, найти, спасти или признаться в ошибке.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он хочет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главное препятствие. Им может быть страх, правило, другой персонаж или нехватка времени — именно оно запускает конфликт.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сюжета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помогают выстроить короткую и понятную историю от проблемы к результату.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26889" y="139227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теряет важную записку и сразу понимает, что без нее не сможет выполнить задуманное. История начинается с проблемы, которая требует действия.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26889" y="2284992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ищет записку, нервничает и ссорится с другом, который не верит в его объяснения. Напряжение растет, потому что ошибка затрагивает отношения.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8150" y="3177708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самый трудный момент герой решается признать свою вину. Это меняет ситуацию сильнее, чем новая попытка что-то скрыть.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18150" y="407042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признания друзья мирятся, а проблема получает ясное завершение. История закрывается не случайностью, а поступком героя.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событие превращается в историю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начинается с желания героя: он хочет получить, узнать, спрятать или сказать что-то важное. Без этого действие выглядит случайным и не держит внимание.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помеха: человек не соглашается, обстоятельство мешает, а иногда героя останавливает собственный страх. Именно конфликт делает сцену заметной.
</a:t>
            </a:r>
            <a:endParaRPr lang="en-US" sz="1397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должно произойти изменение: герой узнает новое, решается на поступок или теряет контроль над ситуацией. Тогда сцена становится частью сюжета.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сцена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сцена должна отвечать на три вопроса: желание, препятствие и итог. Тогда эпизод двигает историю вперед.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проверить, работает ли сцена на сюжет.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анализа сцены в сценарии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план держит историю в нужном темпе и помогает не запутаться на черновике.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beats хватает, чтобы собрать короткий фильм из понятных шагов.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структура презентации на основе школьного сценарного плана.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на перемене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две одноклассницы спорят из-за афиши школьного концерта: одна хочет оставить всё как есть, другая требует заменить номер. Их разговор быстро показывает характеры без лишних объяснений.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и закрытая дверь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после уроков два друга обсуждают найденный ключ. Один уверен, что нужно открыть дверь сразу, другой боится последствий. Из их реплик становится ясно, кто осторожен, а кто рискует.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истории, где слышен конфликт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Показывать, а не пересказывать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дайте реплику с намёком на внутреннее напряжение. Фраза становится сильнее, когда персонаж говорит о деле, но в его словах слышно сомнение или раздражение.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в словах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покажите цель героя через поступок: он не говорит о страхе, а отступает, мнёт бумагу или прячет взгляд. Зритель сам считывает его состояние.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вместо признания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проверьте сцену вопросом: можно ли убрать прямое объяснение, не потеряв смысл. Если да, диалог работает как живое действие, а не пересказ чувств.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живость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Мини-задание: перефразируй реплику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90425" y="1190675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чувство заметным
</a:t>
            </a:r>
            <a:pPr algn="l" indent="0" marL="0">
              <a:lnSpc>
                <a:spcPct val="115000"/>
              </a:lnSpc>
              <a:buNone/>
            </a:pPr>
            <a:r>
              <a:rPr lang="en-US" sz="6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прямую эмоцию и замените её на видимое поведение. Вместо объяснения чувства персонаж начинает спорить, медлит, отворачивается или действует резко, и зритель сам понимает причину.
</a:t>
            </a:r>
            <a:endParaRPr lang="en-US" sz="1264" dirty="0"/>
          </a:p>
        </p:txBody>
      </p:sp>
      <p:sp>
        <p:nvSpPr>
          <p:cNvPr id="11" name="Text 3"/>
          <p:cNvSpPr txBox="1"/>
          <p:nvPr/>
        </p:nvSpPr>
        <p:spPr>
          <a:xfrm>
            <a:off x="690425" y="2402252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Спрячь намерение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Перепишите фразу так, чтобы в ней звучала цель. Пусть персонаж не сообщает о своей боли, а требует, упрекает или отказывается — тогда появляется конфликт сцены.
</a:t>
            </a:r>
            <a:endParaRPr lang="en-US" sz="1422" dirty="0"/>
          </a:p>
        </p:txBody>
      </p:sp>
      <p:sp>
        <p:nvSpPr>
          <p:cNvPr id="12" name="Text 4"/>
          <p:cNvSpPr txBox="1"/>
          <p:nvPr/>
        </p:nvSpPr>
        <p:spPr>
          <a:xfrm>
            <a:off x="690425" y="3613822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 место для 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две версии и выберите ту, где меньше объяснений, но больше напряжения. Хорошая реплика не рассказывает всё сразу, а подталкивает зрителя наблюдать за героем.
</a:t>
            </a:r>
            <a:endParaRPr lang="en-US" sz="14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32431"/>
            <a:ext cx="4063200" cy="180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элемента помогают сделать школьный сценарий понятным для съёмки и чтения.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формат ясен, сценарий легче читать, обсуждать и превращать в съёмочный план.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сценарный формат, обобщённый по материалам презентации.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элемента сценарной записи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строки сценария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сцены отвечает на два главных вопроса: где происходит действие и когда оно происходит. Короткая строка сразу задаёт ориентир для съёмки и помогает не путать эпизоды.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действия пишется простыми глаголами в настоящем времени. Такой способ делает текст быстрым и наглядным: читатель сразу видит, что происходит в кадре.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говоримые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записывают только как произносимые слова. Внутри реплики не нужно длинных объяснений, потому что чувства и отношение лучше показывать через поведение и подтекст.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кадре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сценарии важны жесты: сжатые кулаки, нервное постукивание, резкий поворот головы. Такие детали сразу передают настроение сцены и не требуют длинного объяснения.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с 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тоже работают на историю: забытая записка, сломанный значок, раскрытая тетрадь. Один заметный предмет может запустить событие или показать, что герой волнуется.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пауза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пауза создают напряжение не хуже реплик. Герой может замереть у двери, медленно обернуться или не решиться сделать шаг, и зритель почувствует конфликт.
</a:t>
            </a:r>
            <a:endParaRPr lang="en-US" sz="1069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слышит зритель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помогает сделать сцену живой: звонок телефона, скрип пола, шаги за спиной. Когда в тексте есть слышимые детали, историю легче представить как фильм.
</a:t>
            </a:r>
            <a:endParaRPr lang="en-US" sz="10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самопроверки черновика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есть ли у героя ясная цель. Если непонятно, чего он хочет, история теряет направление и сцены начинают выглядеть случайными.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препятствие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найдите конфликт. Кто-то или что-то должно мешать герою, иначе сцена не будет двигаться и зрителю станет неинтересно следить за событием.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спросите, меняется ли ситуация к концу сцены. Если всё осталось как было, эпизод можно сократить или объединить с другим.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показать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3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проверьте, можно ли показать сцену визуально. Если смысл держится только на объяснениях, стоит заменить их действием, жестом или предметом.
</a:t>
            </a:r>
            <a:endParaRPr lang="en-US" sz="1143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прочитайте реплики вслух. Если они звучат слишком книжно или одинаково, перепишите их так, чтобы каждый герой говорил по-своему.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помогает убрать повторы и оставить только те сцены, которые двигают историю вперёд. Лишний эпизод часто ослабляет ритм и отвлекает от главного.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лишнее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 делает действие понятнее для съёмки. Когда в тексте ясно, кто что делает, режиссёру и актёрам легче представить сцену без догадок.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действия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реплика звучит сильнее длинного объяснения. Если персонаж может сказать меньше и при этом выразить больше, сцена становится живее и естественнее.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реплики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правка усиливает кульминацию и развязку. Когда конец звучит точнее, вся история воспринимается собраннее и оставляет более сильное впечатление.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Усилить финал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исправляют в черновике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превращает идею в маршрут для фильма: от героя и конфликта к сценам, репликам и финалу. Если текст легко представить на экране, он уже работает.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как дорожная карта фильма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2026-07-26T03:18:22Z</dcterms:created>
  <dcterms:modified xsi:type="dcterms:W3CDTF">2026-07-26T03:18:22Z</dcterms:modified>
</cp:coreProperties>
</file>