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свойства газов воздуха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воздух определяет дыхание, погоду, горение и жизнь.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воздух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дыхание, погоду и влияние человека на среду, нужно знать состав и свойства воздуха.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воздух: что это такое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газовая оболочка Земли, которая простирается далеко вверх и постепенно разрежается. Она удерживается притяжением планеты и делает возможной привычную нам жизнь.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оболочка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 это реальное вещество. Он занимает место, имеет массу и создаёт давление, которое можно заметить в опытах и в быту.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как вещество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понимать, что воздух — не одно вещество, а смесь газов. Каждый компонент играет свою роль, а их соотношение определяет свойства атмосферы.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с разными ролями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64432"/>
            <a:ext cx="5133600" cy="21062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 воздуха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воздуха основные газы присутствуют в разных долях. Самые заметные компоненты легко сравнить по процентам.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воздух составляют азот и кислород; остальные газы содержатся в малых количествах.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данные о составе сухого воздуха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9725" y="3060163"/>
            <a:ext cx="3808800" cy="158080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Азот: главный газ атмосферы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азот важен для жизни, сам по себе он мало заметен. Его свойства помогают сохранять постоянство атмосферы и делают воздух безопаснее для многих процессов.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Незаметный, но важный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основную часть воздуха и почти не вступает в реакции. Благодаря этой «спокойности» он не поддерживает горение и служит устойчивым фоном для других газов.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распространённый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азот не исчезает из круговорота. Он входит в состав белков и ДНК через почву, растения и животных, а затем снова возвращается в окружающую среду.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живой природой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Кислород: газ жизни и горения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347450" y="1627925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большинству живых организмов для дыхания. Во время дыхания он поступает в клетки и помогает получать энергию из пищи, поддерживая работу организма.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347450" y="1322350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Дыхание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347450" y="2918729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составляет примерно пятую часть воздуха. Этого достаточно, чтобы поддерживать окисление веществ, поэтому многие реакции горения идут быстро и сопровождаются выделением тепла и света.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347450" y="2613154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Горение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347450" y="4209533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мало, дыхание и горение становятся затруднёнными. Именно поэтому в герметичных помещениях и на большой высоте особенно важно следить за составом воздуха.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347450" y="3903958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Значение количества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Аргон: тихий и почти неактивный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Аргона в воздухе немного, но он заметен среди благородных газов. Его доля составляет около 0,93%, поэтому он входит в число обычных, хотя и малых компонентов атмосферы.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 почти не реагирует с другими веществами. Такая химическая инертность делает его удобным там, где нужно защитить материал от нежелательных реакций с кислородом.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инертность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 используют в лампах, сварке и защитных средах. В этих случаях он помогает сохранять стабильные условия и не вмешивается в происходящие процессы.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растений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углекислого газа в воздухе совсем мало, но его роль велика. Растения используют его как сырьё для фотосинтеза и создают из него органические вещества.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 атмосфере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газ пропускает солнечный свет, но задерживает часть тепла, уходящего от поверхности Земли. Благодаря этому он участвует в парниковом эффекте и влияет на температуру планеты.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и последствия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углекислого газа становится слишком много, меняется баланс атмосферы. Избыток связан с загрязнением воздуха и усиливает процессы, которые влияют на климат Земли.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газ с большим влиянием
</a:t>
            </a:r>
            <a:endParaRPr lang="en-US" sz="3100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пар: переменная часть воздуха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водяного пара в воздухе постоянно меняется. Оно зависит от температуры, испарения с поверхности воды и состояния погоды в конкретный момент.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Постоянные изменения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980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участвует в образовании тумана и облаков. Когда воздух охлаждается, лишняя влага превращается в капли воды и становится видимой.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80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Туман и облака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028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водяной пар определяет влажность воздуха. При его большом содержании человеку труднее переносить жару, а при малом воздух кажется сухим.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028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Влажность и ощущения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Следовые газы и примеси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Неон, гелий и криптон содержатся в воздухе в следовых количествах. Они почти не влияют на его поведение, но важны для науки, техники и некоторых источников света.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компоненты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 в верхней атмосфере поглощает опасное ультрафиолетовое излучение. У поверхности Земли он уже не защитник, а вредная примесь, ухудшающая качество воздуха для людей и растений.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 на разных высотах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следовых газов постоянно обновляется природой и деятельностью человека. Поэтому чистота воздуха зависит не только от основных газов, но и от малых добавок в смеси.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состава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Метан, водород и другие малые примеси меняются по источникам и сезонам. Даже в малых долях они могут влиять на климат, запах воздуха и состояние атмосферы.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примесей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занимают весь объем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газа далеко друг от друга и постоянно движутся во все стороны. Поэтому воздух не сохраняет форму сосуда, а равномерно заполняет комнату, шарик, бутылку или шину.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собственной формы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открыть флакон духов или еду на кухне, запах быстро появляется рядом. Это показывает, что газовые частицы свободно расходятся и занимают весь доступный объем вокруг.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 пространстве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воздух можно легко «поймать» в мяч, надуть пакет или накачать колесо. Газа становится больше в нужном месте, потому что он заполняет пустоты внутри.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сосудов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Сжимаемость газа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347450" y="1627925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можно сжать, потому что между его частицами есть промежутки. В закрытом шприце поршень движется, а объем воздуха уменьшается без выхода газа наружу.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347450" y="1322350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шприцем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347450" y="2918729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сжатии расстояние между молекулами становится меньше, поэтому давление внутри растет. Чем сильнее мы нажимаем, тем труднее продолжать уменьшать объем.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347450" y="2613154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Рост давления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347450" y="4209533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 в насосах, баллонах и при накачке шин. Сжатый воздух помогает передавать усилие и хранить газ в меньшем объеме.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347450" y="3903958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Практическое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303355"/>
            <a:ext cx="3837600" cy="16939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3850" y="3263270"/>
            <a:ext cx="1659900" cy="16258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3850" y="1303195"/>
            <a:ext cx="1659900" cy="16258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диффузии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278600" y="3214775"/>
            <a:ext cx="38376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расходится сам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78600" y="3641575"/>
            <a:ext cx="3837600" cy="12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закрытой комнате кто-то открывает флакон духов. Через несколько минут запах ощущается уже у двери. Молекулы паров движутся сами по себе и смешиваются с воздухом.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05475" y="3263200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тепло ускоряет смешивание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5475" y="3764298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теплой комнате запахи распространяются быстрее, чем в холодной. При более высокой температуре молекулы движутся активнее, поэтому диффузия идет заметно быстрее.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5475" y="1303125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на кухне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205475" y="1804223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только что сварили суп, и аромат постепенно заполняет весь дом. Ветер для этого не нужен: достаточно постоянного движения частиц газа и их смешивания.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013" y="3353050"/>
            <a:ext cx="378900" cy="5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074" y="3353650"/>
            <a:ext cx="504000" cy="50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2149" y="1487575"/>
            <a:ext cx="504000" cy="40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50087" y="1436575"/>
            <a:ext cx="378900" cy="505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наблюдения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воздух обычно легче окружающего, потому что при нагревании его плотность уменьшается. Поэтому он поднимается вверх, а более холодный воздух опускается ниже.
</a:t>
            </a:r>
            <a:endParaRPr lang="en-US" sz="1107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воздух поднимается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воздушных масс связано с разной плотностью. Так возникают сквозняки, тяга в вентиляции и движение воздуха между батареей, окном и потолком.
</a:t>
            </a:r>
            <a:endParaRPr lang="en-US" sz="1179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воздушных масс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температура и давление, меняется и плотность воздуха. Это влияет на погоду, образование облаков и работу кондиционеров в школе и дома.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погодой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содержит те же газы, но частицы движутся медленнее и располагаются плотнее. Из-за этого он тяжелее и чаще остается внизу помещения или над землей.
</a:t>
            </a:r>
            <a:endParaRPr lang="en-US" sz="1107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опускается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вокруг нас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давления видны в опытах и при подъеме на высоту
</a:t>
            </a:r>
            <a:endParaRPr lang="en-US" sz="1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наблюдения о влажности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водяного пара содержится в воздухе. Чем его больше, тем быстрее насыщается воздух и тем заметнее это в погоде и самочувствии.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показывает влажность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980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низкой влажности воздух суше, и это отражается на коже, растениях и хранении продуктов. Такая погода часто сопровождается более ясным небом и быстрым испарением воды.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80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 влияет сухой воздух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028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влажности пот испаряется медленнее, поэтому тело охлаждается хуже. Из-за этого жара переносится тяжелее, а помещение кажется душным и тяжелым.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028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Почему жару труднее переносить
</a:t>
            </a:r>
            <a:endParaRPr lang="en-US" sz="10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условия с высотой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1374875" y="3829300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Земли воздух плотнее, давление выше, а кислорода в одном вдохе достаточно для обычного дыхания.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74875" y="3353050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67375" y="3829300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меняются также температура и влажность. Это влияет на самочувствие людей, работу транспорта и особенности климата.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375" y="3353050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121125" y="1856205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подъема воздух разрежается: давление падает, а в каждом вдохе становится меньше кислорода. Дышать приходится чаще и глубже.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121125" y="1379955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в горы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438" y="3353050"/>
            <a:ext cx="442050" cy="50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9074" y="3353650"/>
            <a:ext cx="504000" cy="50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2149" y="1437175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7537" y="1437175"/>
            <a:ext cx="504000" cy="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чаще становится сухим, потому что холодный воздух удерживает меньше водяного пара. В помещениях это усиливается работой отопления, которая дополнительно высушивает воздух.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сухость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 осадки связаны с количеством водяного пара в атмосфере. Когда воздух насыщается влагой, образуются облака, туман и дождь.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осадки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ветры переносят разные воздушные массы, меняя температуру и ощущение воздуха. Поэтому погода в одном месте заметно отличается в разные месяцы.
</a:t>
            </a:r>
            <a:endParaRPr lang="en-US" sz="1107" dirty="0"/>
          </a:p>
        </p:txBody>
      </p:sp>
      <p:sp>
        <p:nvSpPr>
          <p:cNvPr id="15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воздушных масс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воздух обычно теплее и содержит больше влаги. Из-за испарения с почвы, рек и озер усиливается влажность, а в помещениях включают кондиционеры.
</a:t>
            </a:r>
            <a:endParaRPr lang="en-US" sz="1107" dirty="0"/>
          </a:p>
        </p:txBody>
      </p:sp>
      <p:sp>
        <p:nvSpPr>
          <p:cNvPr id="17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влажность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ухудшает воздух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 попадают пыль, дым и сажа из транспорта, заводов и пожаров. Эти частицы ухудшают видимость и могут раздражать дыхательные пути.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Основные загрязнители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улучшают фильтры, общественный транспорт, экономия топлива и уход за зелеными зонами. Чем меньше выбросов, тем безопаснее воздух для людей.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 снизить загрязнение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состав воздуха отличается от лесного: больше выхлопов, пыли и мелких частиц. Поэтому важны очистка, зеленые насаждения и снижение выбросов.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Город и природа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образуется, когда загрязняющие вещества накапливаются в воздухе и плохо рассеиваются. Тогда дышать становится труднее, особенно детям и людям с заболеваниями.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такое смог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 — основа жизни и процессов вокруг нас
</a:t>
            </a:r>
            <a:endParaRPr lang="en-US" sz="3414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кажется простым, но это сложная смесь газов с важными свойствами. Понимание его состава, давления, влажности и движения помогает объяснять дыхание, погоду, горение и защиту окружающей среды.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2026-07-26T15:51:14Z</dcterms:created>
  <dcterms:modified xsi:type="dcterms:W3CDTF">2026-07-26T15:51:14Z</dcterms:modified>
</cp:coreProperties>
</file>