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восстановления после войны к модернизации, основанной на планировании и контроле.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в 1920—1930-е годы: от разрухи к индустриальной державе
</a:t>
            </a:r>
            <a:endParaRPr lang="en-US" sz="25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1920-х годов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страна переживала глубокую разруху: резко падало промышленное производство, нарушалась работа транспорта, сельское хозяйство стояло в кризисе, а голод затронул ряд регионов. Переход к НЭПу был попыткой восстановить экономику и стабилизировать общество после «военного коммунизма». В 1922 году образовался СССР.
</a:t>
            </a:r>
            <a:endParaRPr lang="en-US" sz="994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политика: частичное возвращение к рынку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разрешил мелкую частную торговлю, аренду небольших предприятий и ограниченное предпринимательство в ремеслах и услугах. Это возвращало людям стимулы работать и обмениваться товарами.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Продразверстка сменилась продовольственным налогом, что снижало напряженность в деревне. Государство меньше вмешивалось в каждую поставку, но собирало ресурсы предсказуемее и планомернее.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государство сохраняло контроль над «командными высотами»: крупной промышленностью, банками, транспортом и внешней торговлей. К середине 1920-х годов оживлялись сельское хозяйство, денежное обращение и внутренний рынок.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восстановление в 1920-е годы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показателей за 1921, 1925 и 1928 годы показывает неравномерность восстановления после разрухи и «сжатие» ресурсов.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промышленность и городский спрос возвращались не одновременно с возможностями деревни: аграрный сектор оставался «узким местом», из-за чего товарообмен и ресурсы испытывали давление.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статистика и исторические обобщения по НЭП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и национальная политика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союзного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в состав Союза вошли РСФСР, Украинская ССР, Белорусская ССР и Закавказская СФСР. СССР стал новой политической формой, где союзный центр получал ключевые полномочия.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и «коренизация»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 закрепила общую армию, внешнюю политику и единые принципы управления. Национальная политика 1920-х годов сочетала коренизацию — развитие национальных кадров и поддержку местных языков — с усилением контроля со стороны союзных органов.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 после смерти Ленина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внутрипартийной борьбы в 1924—1929 годах и закрепление решающего контроля Сталина к началу 1930-х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индустриализации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Индустриализацию провозгласили ответом на технологическое отставание и задачами укрепления обороноспособности. В фокус попали заводы, энергетика и отрасли, обеспечивающие производство машин.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приоритеты сосредоточились в тяжелой промышленности, машиностроении и транспорте, а также в сферах, связанных с обороной. Это означало перераспределение средств в пользу крупных проектов.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Экономическую политику строили через пятилетние планы, централизованное распределение ресурсов и мобилизационные методы управления. План выступал главным способом задавать темп и направление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мыслилась как путь к превращению СССР в современную промышленную державу. От скорости строительства зависели и промышленная мощь, и возможности государства в случае кризиса.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в годы первых пятилеток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увидеть, что особенно быстрыми темпами росла тяжелая индустрия в первой и второй пятилетках.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тяжелая промышленность растет быстрее, чем товары повседневного спроса, это объясняет длительный дефицит и дисбалансы между секторами.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график: выпуск стали, чугуна, угля, электроэнергии и тракторов в 1928—1940 годах (по материалам о первых пятилетках)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Стройки первых пятилеток и героизация труда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Днепрогэс: символ энергии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стройках Днепрогэса воспринимали каждую перемену как шаг к «новой мощности страны». В массовой культуре проект связывали с электричеством, которое должно было дать промышленности основу для роста. Поэтому труд на объекте превращался в идею. 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 и Уралмаш: техника как 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Магнитогорский комбинат и Уралмаш в воображении эпохи представляли собой не просто предприятия, а гарантию технологического рывка. На плакатах и фотографиях подчеркивали масштаб работ и роль инженеров и рабочих. Так формировалась вера в то, что тяжелая промышленность меняет жизнь. 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Стахановское движение: рекорды и соревнование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годов в центр внимания попали стахановцы — герои трудовых рекордов и «ударных» смен. Их успехи показывали как пример для соревнования между бригадами и как способ добиваться высоких норм. В итоге трудовая дисциплина получала новую мотивацию.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сельского хозяйства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1920-х годов началось массовое объединение крестьянских хозяйств в колхозы и совхозы. Главная цель заключалась в усилении контроля над хлебозаготовками и снабжении городов продовольствием.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рассматривалась и как способ получения зерна для экспорта и закупки оборудования. В результате сельское хозяйство все больше подчинялось потребностям индустриализации и централизованного планирования.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сопровождалась раскулачиванием и жестким давлением на сопротивлявшуюся часть крестьянства. Традиционный уклад деревни разрушался, а напряженность в повседневной жизни резко возрастала.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стала одной из самых острых и конфликтных мер модернизации. Она изменила экономику села и одновременно обострила социальные последствия, которые особенно сильно проявились в начале 1930-х.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75" y="914638"/>
            <a:ext cx="6533100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коллективизации и голода начала 1930-х годов
</a:t>
            </a:r>
            <a:endParaRPr lang="en-US" sz="2237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коллективизация и перестройка хлебозаготовок повлияли на ключевые сельскохозяйственные показатели, численность колхозов и демографические потери в начале 1930-х годов. Отдельно выделяется масштаб трагедии 1932–1933 годов.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расширения колхозов сельское хозяйство оказалось дестабилизировано: падение производства и особенно скота сопровождалось ухудшением условий жизни и масштабными демографическими потерями, достигшими пика в 1932–1933 годах.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оценки, статистические сводки и демографические исследования (обобщение по историографии).
</a:t>
            </a:r>
            <a:endParaRPr lang="en-US" sz="6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сталинской модернизации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перераспределения ресурсов, управленческих методов и дисциплинарного давления, применявшихся в годы форсированного индустриального курса.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и новая советская культура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расширяло школьное образование, технические курсы и сеть вузов, готовя кадры для заводов и учреждений. Параллельно усиливалась задача повышения общей грамотности и профессиональной квалификации рабочих.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ликвидации неграмотности стала массовой социальной программой, вовлекая людей разных возрастов и профессий. Она меняла повседневный опыт: от обучения чтению до включения в новые культурные практики.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и искусстве закреплялся идеологический контроль, а в литературе, театре и кино доминировал социалистический реализм. Авангардные поиски 1920-х постепенно уступали официальной культурной модели.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жизнь, быт и дефицит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трудности и новые способы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городская повседневность во многом определялась очередями, карточной системой, коммунальными квартирами и хроническим дефицитом. Одни и те же товары приходилось «доставать» через систему распределения, план и ожидание.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при сохранении зависимости от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увеличивались шансы социальной мобильности: молодежь получала доступ к образованию и инженерным профессиям, а также к должностям в управлении. Рост грамотности и медицинской помощи сочетался с жесткими ограничениями личного комфорта.
</a:t>
            </a:r>
            <a:endParaRPr lang="en-US" sz="10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СССР к концу 1930-х годов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схема отражает общий сдвиг от преобладания крестьянства к более урбанизированному обществу и усиление роли тех, кто управляет и обслуживает индустриальный рост.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— индустриализация и культурная политика расширили городские слои и управленческую прослойку, одновременно сохраняя значительную долю сельского населения в колхозах.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структурная оценка по обобщениям учебной и научно-популярной историографии (без точных долей по переписи в процентах).
</a:t>
            </a:r>
            <a:endParaRPr lang="en-US" sz="6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режим и массовые репрессии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 год — расширение силового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Укрепляется управленческая роль органов госбезопасности: усиливаются механизмы расследований, партийной лояльности и административного давления. Цензура и контроль становятся повседневной практикой.
</a:t>
            </a:r>
            <a:endParaRPr lang="en-US" sz="937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1936–1938 годы — показательные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громкие судебные дела с обвинениями в «вредительстве», «шпионаже» и участии в антисоветских заговорах. Под удар попадают партийные кадры и люди, занятые в управлении и научной сфере.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1937–1938 годы — Большой террор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охватывают командный состав армии, интеллигенцию и широкие слои граждан. Угроза наказания повышает управляемость общества через страх и зависимость от формальных решений.
</a:t>
            </a:r>
            <a:endParaRPr lang="en-US" sz="1036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 — закрепление культа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 и идеологической дисциплины становится устойчивой системой. Репрессии закрепляют вертикаль власти и формируют модель поведения, основанную на самоцензуре и лояльности.
</a:t>
            </a:r>
            <a:endParaRPr lang="en-US" sz="9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493146"/>
            <a:ext cx="4873500" cy="24295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и командно-административная система: сравнение
</a:t>
            </a:r>
            <a:endParaRPr lang="en-US" sz="2407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смена экономического курса изменила роль частной инициативы, механизм ценообразования и сельскохозяйственную практику, а также усилила политическое управление.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смешанной экономики с элементами рынка к жестко централизованной модели изменил стимулы: хозяйственная инициатива сузилась, а управляемость обеспечивалась административным и политическим давлением.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СССР 1920—1930-х годов (учебные и академические публикации).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преобразований 1920—1930-х годов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объединены признаки модернизации и социального удара: рост промышленности и образование сопровождались принудительными мерами, дефицитом и массовыми репрессиями.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оказалась противоречивой: она ускорила индустриальный рывок и грамотность, но цена включала насилие, ограничения свобод и тяжелые человеческие потери.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сопоставление по материалам обобщающих исследований по истории СССР 1920—1930-х годов.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накануне Второй мировой войны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СССР превратился в крупную индустриальную державу с развитой оборонной промышленностью и жестко организованной системой управления. Стратегические приоритеты определялись мобилизационной логикой.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сохранялись резкие диспропорции: тяжелая промышленность развивалась быстрее легкой, сельское хозяйство оставалось слабым, а экономика сильнее зависела от административных методов. Это влияло на стабильность снабжения и повседневность.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оставалось травмированным коллективизацией, голодом и репрессиями. Внешнеполитическая обстановка становилась все напряженнее, поэтому подготовка к возможной войне постепенно занимала центральное место в планах и ресурсах.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 1920—1930-х годов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1920—1930-е годы закрепили плановую модель, индустриальную базу и массовую грамотность, сформировав новую социальную структуру и сильный партийно-государственный аппарат. При этом усилились принудительная коллективизация, репрессии и дефицит политических свобод.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2026-05-12T18:54:08Z</dcterms:created>
  <dcterms:modified xsi:type="dcterms:W3CDTF">2026-05-12T18:54:08Z</dcterms:modified>
</cp:coreProperties>
</file>