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редактировать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Редактируем черновик: находим ошибки и делаем текст 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проверять написанное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редко бывает идеальным: в нём прячутся пропуски, повторы и неловкие фразы. Проверка помогает сделать текст ясным, аккуратным и сразу заметить главную мысль.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725" y="1517888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06" y="941350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черновик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черновике часто встречаются пропущенные буквы, неверные слова и сбившийся порядок мыслей. Это не страшно: именно для исправления и нужен черновик.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— это начало работы над текстом. В нём можно писать не совсем ровно, потому что потом автор ещё вернётся и всё внимательно проверит.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убираем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ненужные повторы, случайные слова и странные кусочки текста исчезают. Остаётся только то, что помогает передать мысль точно и понятно.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превращает сырой набросок в аккуратный текст. Он звучит ровнее, читается легче и не заставляет читателя чесать затылок.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вслух или по одному предложению. Ухо быстро замечает, где фраза звучит тяжело, смешно или совсем не по делу.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нужно прочитать целиком и не спешить. Так легче заметить пропуски, слишком длинные предложения и места, где мысль вдруг спотыкается.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внимательное чтение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ошибки и довести черновик до аккуратного результата.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редактируют текст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слове не хватает буквы или, наоборот, появляется лишняя. Из-за этого слово выглядит неряшливо и может стать совсем другим по смыслу.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редактирования каждое слово должно быть написано верно и подходить по смыслу. Тогда текст выглядит аккуратно, а читатель не спотыкается на каждом втором слове.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ученик путает похожие слова или пишет их так, как они звучат на слух. Проверка помогает выбрать правильный вариант, а не угадывать наудачу.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словах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помогают понять мысль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показывает, где мысль заканчивается. Без неё предложения слипаются, и читать текст становится так же трудно, как распутывать длинные наушники.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разделить части предложения и перечисление. Она словно маленький помощник, который подсказывает, где сделать короткую паузу.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и восклицательный знаки передают настроение и цель высказывания. Они помогают понять, спрашивает автор, удивляется или радуется.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важно посмотреть, везде ли стоят нужные знаки. Тогда текст звучит живо, понятно и не превращается в цепочку слов без остановок.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слово повторяется слишком часто, текст быстро надоедает. Лучше заменить его подходящим словом или просто убрать, если оно не нужно.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повторы и лишние слова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растягивают фразу и прячут главную мысль. При редактировании полезно сокращать такие места, чтобы текст стал короче, яснее и приятнее для чтения.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выстраивается текст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читателю нужно понять, о чём пойдёт речь. Поэтому текст обычно начинается с названия темы или первого предложения, которое её задаёт.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важные мысли, примеры и объяснения. Они раскрывают тему шаг за шагом и помогают не потерять нить рассказа.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Подробности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вывод или спокойное завершение. Так текст выглядит цельным, а читатель понимает, что рассказ закончен.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вместо расплывчатых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работают как фонарик: они сразу освещают смысл. Вместо общего слова лучше назвать предмет, действие или признак так, чтобы не осталось догадок.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слишком туманное, читатель начинает гадать. А когда автор подбирает точное слово, текст становится ярче, а мысль — намного яснее и интереснее.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тему абзаца, затем читаем первое предложение, главную мысль, подробности и связь с предыдущим абзацем.
</a:t>
            </a:r>
            <a:endParaRPr lang="en-US" sz="1064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один абзац шаг за шагом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помогают читателю понять, что происходит сначала, что случится потом и почему одно событие ведёт к другому. Они делают рассказ последовательным и удобным для чтения.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слова-помощники показывают противопоставление: одно событие может мешать другому или удивлять. Благодаря словам «но», «а», «зато» мысль звучит живее и точнее.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такие связки, предложения будто держатся за руки. Без них фразы могут казаться отдельными кусочками, а с ними всё складывается в понятную цепочку.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прочитал своё предложение вслух и вдруг остановился на середине. Фраза оказалась такой длинной, что язык запутался. Он разделил её на две короткие части, и текст сразу стал бодрым и ясным.
</a:t>
            </a:r>
            <a:endParaRPr lang="en-US" sz="90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пауза в тетради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писала рассказ о прогулке в парке. Когда она произнесла его вслух, одно слово прозвучало тяжело и не на своём месте. После замены предложение зазвучало легко, как шаги по дорожке.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строка стала понятнее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работы ученик читал каждое предложение тихо, а потом чуть громче. Так он заметил лишний поворот слов и исправил его. В тетради стало аккуратно, а читать работу — приятно.
</a:t>
            </a:r>
            <a:endParaRPr lang="en-US" sz="96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для смелого сочинения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вслух: три маленькие истории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в самом конце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есть ли заглавная буква в начале каждого предложения. Это маленькая деталь, но именно она помогает тексту выглядеть аккуратно и правильно.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точки, запятые, вопросительные и восклицательные знаки. Они подсказывают, где мысль заканчивается, где нужна пауза и где звучит вопрос.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внимательно читают имена, названия и слова, которые легко перепутать. В конце особенно полезно ещё раз взглянуть на первое и последнее предложение.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проверка помогает поймать случайную ошибку, которую легко пропустить в спешке. После неё текст выглядит собранным, будто его тщательно причесали.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пишет черновик, потом перечитывает его, находит ошибки, исправляет их и снова смотрит на результат.
</a:t>
            </a:r>
            <a:endParaRPr lang="en-US" sz="1146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сам проверяет свой текст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правок полезно ещё раз спросить себя: «Я хотел сказать именно это?» Если ответ не совпадает с замыслом, нужно перечитать текст и вернуть нужный смысл.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 свою мысль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убирает ошибки, повторы и путаницу, но не должно превращать текст в совсем другую историю. Задача ученика — сделать мысль яснее, а не поменять её.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Исправляя текст, важно помнить, о чём он был с самого начала. Если главная идея исчезнет, читатель останется в недоумении, а не в радости от хорошего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буква может устроить в предложении настоящий переполох. Вместо обычной фразы получается смешная нелепица, и читатель невольно улыбается, хотя автор хотел сказать совсем другое.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ошибки в тексте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хорошо запоминаются, потому что сразу видно: текст нужно спасать. Немного внимания — и «путаный шутник» превращается в аккуратный, понятный рассказ без сюрпризов.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Мини-правила хорошего текста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абзаце лучше раскрывать одну мысль. Тогда читателю легко следить за рассказом, а текст не распадается на разные дорожки.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должны быть короткими и понятными. Если фраза слишком длинная, её можно разделить, чтобы мысль не устала по дороге к читателю.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подбирать точные и уместные. Чем яснее название предмета, действия или признака, тем живее и интереснее звучит текст.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и знаки препинания стоит проверять внимательно. Аккуратность в мелочах делает любую сказку, заметку или сочинение гораздо приятнее для чтения.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50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умение редактировать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пропущенные буквы, лишние слова и неудачные повторы. Такая зоркость помогает не спешить и видеть текст более точно.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приучает исправлять работу спокойно и последовательно. Тетрадь выглядит чище, а каждое предложение становится более собранным и опрятным.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проверяет свои фразы, он лучше видит главную мысль и связь между предложениями. Так становится проще писать связно и без путаницы.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проверок ребёнок начинает меньше бояться письменных работ. Он знает, что может найти ошибку сам и довести текст до хорошего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делает текст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пишем черновик, потом проверяем, исправляем и читаем ещё раз. Так текст становится ясным, точным и аккуратным, а ученик — настоящим мастером слов.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2026-05-21T12:54:31Z</dcterms:created>
  <dcterms:modified xsi:type="dcterms:W3CDTF">2026-05-21T12:54:31Z</dcterms:modified>
</cp:coreProperties>
</file>