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Южной Америки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водопады и болота материка формируют его водное богатство.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контраст материка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одновременно включает влажные экваториальные районы, горные области Анд и почти безводные территории. Поэтому здесь соседствуют мощные реки, высокогорные озёра, болота и засушливые участки без постоянного стока.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главные речные бассейны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064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Амазонский бассейн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занимает огромную площадь на севере и в центре материка. Здесь сосредоточены многочисленные притоки, а основной сток направлен к Атлантическому океану.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457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Ориноко и север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Ориноко расположен в северной части Южной Америки. Реки здесь получают много воды в сезон дождей и заметно меняют уровень в течение года.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85000" y="980375"/>
            <a:ext cx="16479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Парана–Парагвай–Уругвай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охватывает юго-восток материка и особенно важна для хозяйства. Восточные равнины позволяют рекам течь к Атлантике более спокойно и протяжённо.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Южной Америки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длине лидируют Амазонка и Парана, но значение реки определяется не только километрами: важны водность, бассейн и использование человеком.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крупнейшие реки материка отличаются по размерам и роли в хозяйстве, а Амазонка выделяется прежде всего огромной водностью.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справочные данные; обобщённые сведения школьного курса географии.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66051" y="-25"/>
            <a:ext cx="367679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 — крупнейшая речная система Земли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20900" y="990800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Огромный бассейн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водосборного бассейна Амазонки превышает 7 млн км². Это одна из главных причин, почему река считается крупнейшей речной системой планеты.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020900" y="1969213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притоков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Амазонку впадает множество крупных притоков, и многие из них сами очень длинные. Благодаря этому речная сеть образует сложную и мощную систему.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1020900" y="2947614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климат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течёт через экваториальные леса, где осадки выпадают почти круглый год. Постоянное питание дождями поддерживает высокий уровень воды и сильный сток.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020900" y="3926001"/>
            <a:ext cx="2531700" cy="8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и её притоки формируют уникальные природные комплексы. Широкая пойма, леса и разветвлённые русла создают условия для богатого животного и растительного мира.
</a:t>
            </a:r>
            <a:endParaRPr lang="en-US" sz="99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30117"/>
            <a:ext cx="4009200" cy="14798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Амазонка, Ориноко и Парана: сравнение рек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различаются крупнейшие реки материка по размерам и направлению стока.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Амазонка выделяется масштабом бассейна и водностью, Ориноко — положением на севере, а Парана — хозяйственной значимостью для юго-востока.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 и материалы школьного курса географии.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рек и виды питания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рек материка получают воду главным образом из осадков. Поэтому в сезон дождей уровень воды быстро поднимается, а русла могут широко разливаться.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Андское 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важны снег и ледники. Летом, когда они тают, реки получают дополнительную воду, и сток становится заметно сильнее.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влажным экваториальным климатом реки обычно более полноводны весь год. Колебания уровня здесь меньше, чем в засушливых областях.
</a:t>
            </a:r>
            <a:endParaRPr lang="en-US" sz="754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субтропики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и субтропиках разница между половодьем и меженью выражена сильнее. В сухой сезон реки мельчают, а в дождливый — быстро наполняются.
</a:t>
            </a:r>
            <a:endParaRPr lang="en-US" sz="7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река становится полноводной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климат и рельеф усиливают или ослабляют речной сток.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лагуны материка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Титикака: озеро высоко в горах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границе Перу и Боливии лежит Титикака — самое известное высокогорное озеро Южной Америки. Оно расположено в Андах на большой высоте и давно используется местными жителями для транспорта, рыболовства и жизни на побережье.
</a:t>
            </a:r>
            <a:endParaRPr lang="en-US" sz="843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Маракайбо: озеро, связанное с морем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Маракайбо в Венесуэле часто называют озером-лагуной. Оно соединяется с морской водой, поэтому сочетает черты озера и лагуны. Такие водоёмы особенно чувствительны к изменениям уровня воды и солёности.
</a:t>
            </a:r>
            <a:endParaRPr lang="en-US" sz="835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Лагуны у берега и в устьях рек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побережье и в дельтах рек встречаются лагуны, отделённые от моря песчаными косами или полосами суши. Они возникают там, где речной сток, волны и морские приливы действуют одновременно.
</a:t>
            </a:r>
            <a:endParaRPr lang="en-US" sz="94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979 м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перепады высот в Андах создают мощные водопады и пороги. Анхель особенно впечатляет своим падением, а Игуасу известен множеством ступеней и сильным потоком.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 принятые географические справочные данные; школьный курс географии.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высота водопада Анхель, самого высокого в мире.
</a:t>
            </a:r>
            <a:endParaRPr lang="en-US" sz="195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Поймы, болота и сезонные затопления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4325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Половодье начинается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сезона дождей уровень воды в нижнем течении Амазонки и Парагвая быстро поднимается. Река выходит из берегов и начинает затапливать низкие участки поймы.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89746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Поймы обогащаются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разлива на поверхности остаётся плодородный наносный слой. Такие земли используют для пастбищ и земледелия, а вода приносит питательные вещества в почву.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650619" y="1891350"/>
            <a:ext cx="244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сохраняют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Пантанале и других заболоченных районах вода задерживается надолго. Здесь сохраняются редкие птицы, рыбы и млекопитающие, а природные условия остаются особенно богатыми.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климата и водности рек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водообильные реки формируются там, где осадки выпадают почти круглый год или очень регулярно.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осадков, тем устойчивее сток; в засушливых районах постоянные реки почти не формируются.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климатическим зонам Южной Америки; условная сравнительная шкала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2764" y="0"/>
            <a:ext cx="46010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 внутренних вод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 и орошение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вода нужна городам, сельскому хозяйству и промышленности. В засушливых районах она помогает поливать поля и поддерживать хозяйство, а в крупных поселениях обеспечивает бытовые потребности населения.
</a:t>
            </a:r>
            <a:endParaRPr lang="en-US" sz="902" dirty="0"/>
          </a:p>
        </p:txBody>
      </p:sp>
      <p:sp>
        <p:nvSpPr>
          <p:cNvPr id="11" name="Text 3"/>
          <p:cNvSpPr txBox="1"/>
          <p:nvPr/>
        </p:nvSpPr>
        <p:spPr>
          <a:xfrm>
            <a:off x="372726" y="26497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рек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многих реках построены гидроэлектростанции, которые дают электроэнергию для городов и предприятий. Особенно велико значение таких объектов в Бразилии, Парагвае и Венесуэле, где водные ресурсы активно используют.
</a:t>
            </a:r>
            <a:endParaRPr lang="en-US" sz="902" dirty="0"/>
          </a:p>
        </p:txBody>
      </p:sp>
      <p:sp>
        <p:nvSpPr>
          <p:cNvPr id="12" name="Text 4"/>
          <p:cNvSpPr txBox="1"/>
          <p:nvPr/>
        </p:nvSpPr>
        <p:spPr>
          <a:xfrm>
            <a:off x="372726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удалённых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Амазонии реки часто остаются главным путём сообщения. Здесь они заменяют дороги, помогают вести рыболовство и обеспечивают людей пресной водой, поэтому без них жизнь многих поселений была бы гораздо сложнее.
</a:t>
            </a:r>
            <a:endParaRPr lang="en-US" sz="902" dirty="0"/>
          </a:p>
        </p:txBody>
      </p:sp>
      <p:sp>
        <p:nvSpPr>
          <p:cNvPr id="13" name="Text 5"/>
          <p:cNvSpPr txBox="1"/>
          <p:nvPr/>
        </p:nvSpPr>
        <p:spPr>
          <a:xfrm>
            <a:off x="372726" y="9256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Судоходные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реки служат естественными транспортными магистралями, особенно там, где сухопутные дороги развиты слабо. По ним перевозят людей, продукты, топливо и строительные материалы между удалёнными населёнными пунктами.
</a:t>
            </a:r>
            <a:endParaRPr lang="en-US" sz="87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водохозяйственные объекты и их значение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внутренние воды используются для энергетики, сохранения природы, транспорта и туризма.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материка важны не только как природные объекты, но и как основа хозяйства и отдыха людей.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географии Южной Америки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 жизнь населения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у 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крупные города и поселения возникали на берегах рек, потому что там проще получить пресную воду и наладить связь с другими районами. Реки становились основой расселения.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без дорог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Амазонки речной транспорт особенно важен: автомобильных дорог здесь мало, а водные пути позволяют добираться до отдалённых деревень, доставлять товары и перевозить людей.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Рыболовство и питание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жителей реки дают рыбу и другие ресурсы, необходимые для повседневной жизни. Рыболовство остаётся важным занятием, особенно там, где природные условия затрудняют земледелие.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Пресная вода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Речная вода используется для питья, стирки, приготовления пищи и хозяйственных нужд. Поэтому состояние рек напрямую влияет на здоровье людей и качество жизни в населённых пунктах.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5" y="2499406"/>
            <a:ext cx="9144000" cy="264318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19000" y="144325"/>
            <a:ext cx="71280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рек и озёр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97097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Сведение лесов в бассейне Амазонки ускоряет смыв почвы дождями. Из-за этого в реки попадает больше ила, русла заиливаются, а вода становится мутнее и беднее кислородом.
</a:t>
            </a:r>
            <a:endParaRPr lang="en-US" sz="1084" dirty="0"/>
          </a:p>
        </p:txBody>
      </p:sp>
      <p:sp>
        <p:nvSpPr>
          <p:cNvPr id="11" name="Text 3"/>
          <p:cNvSpPr txBox="1"/>
          <p:nvPr/>
        </p:nvSpPr>
        <p:spPr>
          <a:xfrm>
            <a:off x="280965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стоками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и промышленных районах в водоёмы попадают бытовые и производственные стоки. Это ухудшает качество воды, создаёт опасность для людей и нарушает жизнь водных организмов.
</a:t>
            </a:r>
            <a:endParaRPr lang="en-US" sz="1055" dirty="0"/>
          </a:p>
        </p:txBody>
      </p:sp>
      <p:sp>
        <p:nvSpPr>
          <p:cNvPr id="12" name="Text 4"/>
          <p:cNvSpPr txBox="1"/>
          <p:nvPr/>
        </p:nvSpPr>
        <p:spPr>
          <a:xfrm>
            <a:off x="4648325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 регулирование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плотин меняет течение рек, затапливает новые территории и препятствует естественной миграции рыб. В результате экосистемы становятся менее устойчивыми, а природный режим рек нарушается.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6487000" y="1196625"/>
            <a:ext cx="17148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pPr algn="l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месторождений рядом с реками часто приводит к загрязнению воды и разрушению берегов. Это особенно опасно там, где водоёмы уже испытывают сильную нагрузку от хозяйственной деятельности.
</a:t>
            </a:r>
            <a:endParaRPr lang="en-US" sz="9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нарушения природы к последствиям для рек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вырубка лесов, добыча и плотины меняют состояние рек и жизнь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7105" y="120742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32185" y="1221823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25846" y="3274879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50785" y="3246440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внутренних вод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2098974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Охраняемые территории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 и заповедники помогают сохранить природные комплексы рек, болот и озёр. Такие территории уменьшают давление человека и дают животным безопасные места для жизни и размножения.
</a:t>
            </a:r>
            <a:endParaRPr lang="en-US" sz="794" dirty="0"/>
          </a:p>
        </p:txBody>
      </p:sp>
      <p:sp>
        <p:nvSpPr>
          <p:cNvPr id="9" name="Text 2"/>
          <p:cNvSpPr txBox="1"/>
          <p:nvPr/>
        </p:nvSpPr>
        <p:spPr>
          <a:xfrm>
            <a:off x="6215361" y="1136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Пантанала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Пантанал — одно из крупнейших водно-болотных угодий мира, поэтому его сохранение особенно важно. Здесь нужно беречь сезонные разливы, места обитания птиц, рыб и млекопитающих.
</a:t>
            </a:r>
            <a:endParaRPr lang="en-US" sz="878" dirty="0"/>
          </a:p>
        </p:txBody>
      </p:sp>
      <p:sp>
        <p:nvSpPr>
          <p:cNvPr id="10" name="Text 3"/>
          <p:cNvSpPr txBox="1"/>
          <p:nvPr/>
        </p:nvSpPr>
        <p:spPr>
          <a:xfrm>
            <a:off x="2109022" y="318930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стоков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и бытовые сточные воды необходимо очищать до попадания в реки. Это снижает загрязнение, помогает сохранить питьевую воду и защищает людей, которые зависят от речных ресурсов.
</a:t>
            </a:r>
            <a:endParaRPr lang="en-US" sz="794" dirty="0"/>
          </a:p>
        </p:txBody>
      </p:sp>
      <p:sp>
        <p:nvSpPr>
          <p:cNvPr id="11" name="Text 4"/>
          <p:cNvSpPr txBox="1"/>
          <p:nvPr/>
        </p:nvSpPr>
        <p:spPr>
          <a:xfrm>
            <a:off x="6215361" y="3182250"/>
            <a:ext cx="18450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природопользование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бассейне Амазонки важно ограничивать вырубку лесов и разумно использовать природные ресурсы. Чем меньше нарушены почвы и растительность, тем устойчивее остаются реки и озёра.
</a:t>
            </a:r>
            <a:endParaRPr lang="en-US" sz="830" dirty="0"/>
          </a:p>
        </p:txBody>
      </p:sp>
      <p:sp>
        <p:nvSpPr>
          <p:cNvPr id="12" name="Text 5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водные ресурсы материка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действуют вместе: один и тот же район может быть богат водой, но быстро терять её из-за вырубки лесов или изменения русел рек.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задаёт основу водности, а рельеф, растительность и хозяйственная деятельность усиливают или ослабляют её.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географии Южной Америки; условная сравнительная шкала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внутренние воды Южной Америки так важны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воды Южной Америки — это не только Амазонка и другие крупные реки, но и озёра, болота, водопады, которые формируют природу материка и поддерживают жизнь людей.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2026-06-02T16:15:13Z</dcterms:created>
  <dcterms:modified xsi:type="dcterms:W3CDTF">2026-06-02T16:15:13Z</dcterms:modified>
</cp:coreProperties>
</file>