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организм — живая система
</a:t>
            </a:r>
            <a:endParaRPr lang="en-US" sz="3277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 — единый живой организм, где всё связано и работает согласованно.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организм вокруг нас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растут всю жизнь, реагируют на среду, размножаются и непрерывно обмениваются веществами с окружающим миром. Их жизнь зависит от согласованной работы корня, стебля, листьев и цветка.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растительного организма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материал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растения состоит из клеток. Они образуют мельчайшие живые структуры, из которых складываются ткани и органы, обеспечивая целостность и работу всего организма.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00331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растительной клетки есть клеточная стенка, большая вакуоль и пластиды, среди которых особенно важны хлоропласты. Эти структуры помогают растению сохранять форму и выполнять основные жизненные процессы.
</a:t>
            </a:r>
            <a:endParaRPr lang="en-US" sz="1057" dirty="0"/>
          </a:p>
        </p:txBody>
      </p:sp>
      <p:sp>
        <p:nvSpPr>
          <p:cNvPr id="11" name="Text 4"/>
          <p:cNvSpPr txBox="1"/>
          <p:nvPr/>
        </p:nvSpPr>
        <p:spPr>
          <a:xfrm>
            <a:off x="4620759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делятся и соединяются в ткани, а ткани формируют органы. Благодаря такому строению растение может не только расти, но и восстанавливаться после повреждений.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1187" y="2568107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клетки участвуют в фотосинтезе, другие проводят вещества, третьи защищают поверхность. Разнообразие клеток делает растение приспособленным к жизни в самых разных условиях.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растения и их основные функции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 почве и всасывает воду с минеральными веществами. Он также может запасать питательные вещества и помогает растению переживать неблагоприятные условия.
</a:t>
            </a:r>
            <a:endParaRPr lang="en-US" sz="1005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для побегов и соединяет подземную и надземную части растения. По его сосудам вода и питательные вещества перемещаются между корнем и листьями.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 — главный орган образования органических веществ. На свету в них идет фотосинтез, а через устьица происходит газообмен и испарение воды.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участвует в размножении растения. В нем образуются половые клетки, а затем формируются семена и плоды, из которых вырастут новые растения.
</a:t>
            </a:r>
            <a:endParaRPr lang="en-US" sz="11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 жизни
</a:t>
            </a:r>
            <a:endParaRPr lang="en-US" sz="371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условие влияет на скорость роста и состояние растения. Даже кратковременный дефицит одного из них быстро отражается на листьях и побегах.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жизни растению нужны все условия сразу: их недостаток нарушает фотосинтез, питание и рост.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«Растительный организм — живая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 — главный процесс питания растения
</a:t>
            </a:r>
            <a:endParaRPr lang="en-US" sz="2742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1825" y="417262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идет главным образом в листьях, в зеленых клетках с хлоропластами. Именно здесь растение улавливает солнечный свет и использует его как источник энергии.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2535549" y="3281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образуется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фотосинтеза нужны вода и углекислый газ. Под действием света из этих веществ образуются органические вещества, которые служат растению пищей и строительным материалом.
</a:t>
            </a:r>
            <a:endParaRPr lang="en-US" sz="982" dirty="0"/>
          </a:p>
        </p:txBody>
      </p:sp>
      <p:sp>
        <p:nvSpPr>
          <p:cNvPr id="11" name="Text 4"/>
          <p:cNvSpPr txBox="1"/>
          <p:nvPr/>
        </p:nvSpPr>
        <p:spPr>
          <a:xfrm>
            <a:off x="4502939" y="2373575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Зеленый пигмент хлорофилл поглощает свет и помогает превращать его энергию в химическую. Без него растение не смогло бы создать запас питательных веществ.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6428999" y="148850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фотосинтеза растение получает энергию для роста и развития, а в атмосферу выделяется кислород. Поэтому зеленые растения важны для жизни всего живого на Земле.
</a:t>
            </a:r>
            <a:endParaRPr lang="en-US" sz="9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в растении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вода поступает в растение, движется по его частям и участвует в жизненных процессах.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обмен веществ у растений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постоянно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дышит и днем, и ночью. Для дыхания нужен кислород, а в процессе выделяются углекислый газ и энергия, необходимая клеткам для жизни.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корни, листья и стебель растение получает воду, минеральные соли и газы. Эти вещества участвуют в росте, образовании новых клеток и работе всех органов.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вода удаляется через устьица листьев. Испарение помогает регулировать водный режим растения и поддерживать движение воды по его сосудам.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Дыхание, питание и испарение не происходят отдельно. Все они вместе поддерживают жизнедеятельность растения и обеспечивают согласованную работу его органов.
</a:t>
            </a:r>
            <a:endParaRPr lang="en-US" sz="12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660664"/>
            <a:ext cx="3929100" cy="106894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органов растения
</a:t>
            </a:r>
            <a:endParaRPr lang="en-US" sz="348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строение каждого органа связано с его работой в растении.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органа свое строение, но вместе они обеспечивают питание, опору и газообмен растения.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«Растительный организм — живая система»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верхушках корней и побегов находится образовательная ткань. Ее клетки быстро делятся, поэтому растение увеличивается в длину и образует новые части. На схеме можно показать зоны активного роста на концах побега и корня.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защиты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 образует наружный слой растения и защищает его от высыхания, повреждений и проникновения вредных организмов. Уместно изобразить гладкую поверхность листа или коры, через которую растение сохраняет влагу.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питания и транспорта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и основная ткани работают вместе. Одна переносит воду и питательные вещества, другая участвует в фотосинтезе и запасает вещества. Для иллюстрации подойдут микрофотография сосудов или простая схема внутреннего строения стебля.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растения и их значение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растение реагирует на условия среды
</a:t>
            </a:r>
            <a:endParaRPr lang="en-US" sz="277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 двигаются быстро, но их рост заметно меняется в ответ на условия среды и доступность ресурсов.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освещение и полив, тем устойчивее рост; дефицит света или воды сразу ослабляет растение.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растений; качественная схема зависимости роста от освещения и полива.
</a:t>
            </a:r>
            <a:endParaRPr lang="en-US" sz="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роста и развития растения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Деление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точках роста клетки активно делятся, поэтому увеличиваются корень и побеги, а растение становится больше.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Растяжение и рост побегов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вытягиваются, появляются боковые побеги и листья; молодое растение быстро наращивает надземную часть.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Цветение и образование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взрослом растении формируются бутоны и цветки, затем завязь превращается в плод.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Созревание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созревают семена, из которых при благоприятных условиях вырастают новые растения.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размножения цветковых растений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цветка до семян проходит полный цикл размножения.
</a:t>
            </a:r>
            <a:endParaRPr lang="en-US" sz="9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38700"/>
            <a:ext cx="552900" cy="5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63192"/>
            <a:ext cx="552900" cy="49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0874" y="2069225"/>
            <a:ext cx="506363" cy="578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 разным условиям среды
</a:t>
            </a:r>
            <a:endParaRPr lang="en-US" sz="257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 в засухе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кактуса листья превращены в колючки, поэтому испарение воды уменьшается. Толстый стебель запасает влагу и помогает растению переживать длительную засуху.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на воде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кувшинки широкие листья держатся на поверхности воды, а в черешках есть воздушные полости. Такие признаки помогают растению не тонуть и получать достаточно света.
</a:t>
            </a:r>
            <a:endParaRPr lang="en-US" sz="119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 холоде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кора и особенности строения побегов помогают берёзе переносить холодный сезон. Приспособления связаны с условиями места обитания и делают растение более устойчивым.
</a:t>
            </a:r>
            <a:endParaRPr lang="en-US" sz="1190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распространяются семена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могут переноситься ветром, водой, животными или самостоятельно высыпаться из плодов.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распространения помогают семенам заселять новые места и уменьшают конкуренцию между растениями.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растений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 нами: где видна их польза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дышит за нас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растения образуют густой зелёный покров, выделяют кислород и создают тень и прохладу. Здесь живут птицы, насекомые и звери, для которых деревья становятся домом и источником пищи.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и поле — общий труд природы и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огороде и в поле мы видим, как растения кормят людей. Овощи, зерновые и масличные культуры дают продукты, а сами зелёные ряды напоминают о важности ухода и воды.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в доме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подоконнике растение приносит пользу: украшает комнату, очищает воздух и делает пространство уютнее. За ним легко наблюдать, поэтому оно помогает замечать рост, цветение и изменения листьев.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 важны для экосистемы
</a:t>
            </a:r>
            <a:endParaRPr lang="en-US" sz="284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незаменимы для жизни многих организмов: без них нарушаются пищевые цепи и уменьшается устойчивость природных сообществ.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растений — быть основой экосистемы: они создают пищу, кислород и условия для жизни других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растений; условная схема функций растений в экосистеме.
</a:t>
            </a:r>
            <a:endParaRPr lang="en-US" sz="7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растения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распашка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леса вырубают, а луга распахивают, растения теряют места обитания. Численность видов снижается, а почва становится менее защищённой от разрушения и пересыхания.
</a:t>
            </a:r>
            <a:endParaRPr lang="en-US" sz="1072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вытаптывание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и вытоптанная трава ослабляют растения, мешают их росту и повреждают корни. Особенно уязвимы редкие виды, которые восстанавливаются очень медленно.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Бережный полив, аккуратный сбор растений и отказ от лишнего повреждения зелёных насаждений помогают сохранять природные сообщества и поддерживать их здоровье.
</a:t>
            </a:r>
            <a:endParaRPr lang="en-US" sz="1072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заповедники и защита редких растений позволяют сохранить разнообразие природы. Такие меры нужны, чтобы виды не исчезли навсегда.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живого у растения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растения проявляются все основные признаки живого организма: питание, дыхание, рост, размножение и реакция на изменения среды.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признаков показывает, что растение — живой организм, а не просто зелёная часть природы.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 растений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 — не набор частей, а единая живая система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Корень, стебель, листья и цветок работают согласованно, поэтому растение может питаться, дышать, расти и размножаться. Понимая это, легче увидеть ценность растений и бережнее относиться к ним.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2026-05-31T19:40:39Z</dcterms:created>
  <dcterms:modified xsi:type="dcterms:W3CDTF">2026-05-31T19:40:39Z</dcterms:modified>
</cp:coreProperties>
</file>