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Прекардиальный удар в область грудины: что это и почему тема важна для ОБЗР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приём, о котором важно знать, чтобы выбрать безопасную помощь.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редкие приёмы первой помощи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Прекардиальный удар вошёл в учебные материалы как попытка быстро повлиять на сердечный ритм до широкого распространения дефибрилляторов. Сегодня его рассматривают осторожно: не каждый известный приём полезен, а в экстренной ситуации важнее надёжные базовые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помощь нужна немедленно: счёт идёт на минуты, а не на часы.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минут
</a:t>
            </a:r>
            <a:endParaRPr lang="en-US" sz="4553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нормального кровотока риск тяжёлого повреждения мозга резко возрастает.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сердечно-лёгочной реанимации Европейского совета по реанимации и Американской кардиологической ассоциации
</a:t>
            </a:r>
            <a:endParaRPr lang="en-US" sz="6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грудины и расположение органов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нижняя треть грудины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грудины расположена строго по центру грудной клетки, между рёбрами и над верхней частью живота. Это ориентир, который легко перепутать без наглядной схемы.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осторожность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этой зоной находятся важные органы и костные структуры. Неточный удар может вызвать боль, ушиб или дополнительную травму, поэтому место воздействия требует особой внимательности.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этот приём использовали раньше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рассматривали как немедленную попытку повлиять на ритм сердца, если остановка произошла прямо на глазах у помощника и время до начала помощи было критически малым.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 нём говорили в условиях, где рядом не было дефибриллятора. В таких случаях надеялись на единичное воздействие по нижней части грудины как на крайний вариант.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метод не считался универсальным: результат зависел от момента применения, состояния человека и типа нарушения ритма, а ошибка могла не принести пользы.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реально входят в стандартную помощь, а какое остаётся редким и спорным приёмом.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действий при остановке сердца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приоритет у вызова помощи, компрессий и AED. Прекардиальный удар не заменяет базовую СЛР и не является основным способом спасения.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правила первой помощи и сердечно-лёгочной реанимации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внезапной потере сознания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стандартном алгоритме первой помощи при подозрении на остановку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80906"/>
            <a:ext cx="486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468" y="1653906"/>
            <a:ext cx="42525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приём вообще рассматривался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замечено сразу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связывали только с ситуацией, когда остановка сердца произошла на глазах у помощника. Тогда считали, что время на раздумья почти отсутствует, а решение нужно принимать немедленно.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дефибриллятора рядом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обсуждали как крайне редкую попытку, если автоматического дефибриллятора не было поблизости. Но даже тогда метод не становился заменой компрессиям грудной клетки и вызову экстренной помощи.
</a:t>
            </a:r>
            <a:endParaRPr lang="en-US" sz="1157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школьный навык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первой помощи важнее уметь распознать опасность, позвать взрослых и вызвать медиков. Для обычной учебной ситуации этот приём не относится к обязательным практическим 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частоту применения, а практическую полезность при остановке сердца.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надёжны разные способы первой помощи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удар по грудине заметно уступает базовой СЛР и дефибрилляции по ожидаемой эффективности и предсказуемости.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 основе современных рекомендаций по первой помощи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неправильный удар по грудине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или неточное воздействие может вызвать ушиб грудины, боль и повреждение рёбер. У пострадавшего самочувствие может ухудшиться вместо ожидаемой пользы.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 такой приём у детей, пожилых людей и при хрупких костях. Если причина потери сознания неизвестна, безопаснее сразу вызывать помощь и не экспериментировать.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нужна срочная помощь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дыхание отсутствует, стало очень редким или выглядит судорожным, как будто человек «ловит воздух». Такое дыхание не считается нормальным и требует немедленного вызова экстренных служб.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Бледность, посинение губ, внезапное падение, потеря сознания и резкое ухудшение состояния показывают, что организму не хватает кислорода. Эти признаки важнее любых редких приёмов первой помощи.
</a:t>
            </a:r>
            <a:endParaRPr lang="en-US" sz="136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отвечает на обращение, не открывает глаза и не реагирует на прикосновение, это уже тревожный сигнал. В такой ситуации медлить нельзя — нужна срочная помощь взрослых и медиков.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лучше считать ситуацию тяжёлой, чем ошибиться в сторону ожидания. Школьнику нужно сразу звать взрослых, сообщать по 112 или 103 и начинать действовать по алгоритму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задержка снижает шанс на успешное восстановление кровообращения и делает помощь менее эффективной.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счёт идёт на минуты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минут без кровотока риск тяжёлого поражения резко растёт, поэтому компрессии нужно начинать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Ориентировочная учебная схема по первой помощи и принципу «time is brain»; актуально для материалов ОБЗР, без привязки к одному числовому исследованию.
</a:t>
            </a:r>
            <a:endParaRPr lang="en-US" sz="7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8221" y="3144761"/>
            <a:ext cx="33075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прекардиальный удар не является школьным навыком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вызов помощи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главное умение — быстро позвонить 112, сообщить точный адрес и привлечь взрослых. Это действие безопасно, понятно и обязательно в любой опасной ситуации.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важнее редкого приёма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Компрессии грудной клетки и AED входят в стандартный алгоритм спасения. Они поддерживают кровоток и реально помогают, тогда как прекардиальный удар даёт непостоянный результат.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требует опыта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зависит от момента, места удара и состояния пострадавшего. Без подготовки легко ошибиться и навредить, поэтому в школьной программе его не делают обязательным навыком.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неопределённых случаев безопаснее не пытаться редкий приём, а действовать по обычному алгоритму первой помощи.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в которых прекардиальный удар не используется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не соответствует чёткой остановке сердца, прекардиальный удар не выбирают: сначала проверяют дыхание, вызывают помощь и действуют безопасно.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 и общие принципы безопасности при подозрении на остановку сердца.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нижняя часть грудины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— середина груди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грудины расположена по центру грудной клетки. Это не бок, не область под ребром и не верх живота, поэтому ориентир нужно искать на средней линии тела.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начинается верх живота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грудиной находится переход к верхней части живота, где уже другие анатомические ориентиры. Такой рисунок помогает понять, почему даже небольшое смещение точки воздействия меняет силу и безопасность удара.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— рядом, но не на месте удара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сторонам грудины идут рёбра, которые защищают органы, но не являются самой грудиной. На иллюстрации важно показать границу между твёрдой центральной костью и боковыми дугами грудной клетки.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ли прекардиальный удар: схема решения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редкий приём не заменяет стандартный алгоритм первой помощи при внезапной остановке сердца.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последовательность действий важнее, чем выбор редкого приёма. Чем раньше начата помощь, тем выше шанс сохранить жизнь.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в первой помощи встречаются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экстренной помощи составляют вызов службы спасения, компрессии и AED; прекардиальный удар остаётся исключением.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приоритетов первой помощи; пропорции иллюстративные, для наглядного сравнения роли действий.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медицины на прекардиальный удар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первая помощь начинается с быстрого распознавания остановки сердца, немедленного вызова помощи и непрерывных компрессий грудной клетки до прибытия медиков.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доступен автоматический дефибриллятор, его используют как можно раньше: он помогает при некоторых опасных нарушениях ритма и даёт более надёжный результат.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Прекардиальный удар сегодня рассматривается только как крайне ограниченная мера, а в школьном алгоритме он не заменяет базовые и более проверенные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безопасности и выбору действий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простое: при подозрении на остановку сердца нужно сразу вызвать 112 и начать компрессии грудной клетки, не ожидая «подходящего момента».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— время решает всё. Чем дольше откладывается помощь, тем ниже шансы на выживание, поэтому выбирают только надёжные и безопасные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вывод — прекардиальный удар не универсален. Он не подходит для большинства ситуаций и может быть опасен при ошибке в выборе или технике.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Прекардиальный удар: редкий приём, а не главный алгоритм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интересен как часть истории первой помощи, но в реальной ситуации важнее быстро распознать опасность, вызвать помощь и начать компрессии грудной клетки.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2026-05-21T02:18:11Z</dcterms:created>
  <dcterms:modified xsi:type="dcterms:W3CDTF">2026-05-21T02:18:11Z</dcterms:modified>
</cp:coreProperties>
</file>