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вокруг нас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длину, сравним предметы и научимся решать задачи без путаницы.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длина помогает в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показывает, сколько места занимает предмет от начала до конца. С её помощью легко понять, что длиннее, что короче и как измерить маленькие предметы точно и аккуратно.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предметы удобно измерять именно в сантиметрах: так легче сравнивать ручки, ластики и полоски бумаги без догадок на глаз.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для 1 класса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 — удобная единица для измерения маленьких предметов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измерять точно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длину правильно, начало предмета нужно совместить с нулём линейки. Тогда по числу на конце легко узнать ответ.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на линейке показывают сантиметры, а маленькие промежутки помогают замечать часть сантиметра. Если начать не от нуля, получится неверный результат.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задача на длину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важные данные и выбрать верное действие.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длина нужна в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помогает понять, хватит ли ленты, чтобы красиво завязать коробку и не оставить подарок без нарядного бантика.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длину измеряют у карандашей, тетрадей, полосок бумаги и палочек, чтобы сравнивать предметы точно, а не на глазок.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подсказывает, поместится ли книга в портфель, а в магазине помогает выбрать ткань, шнурок или ленту нужного размера.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дорожка до двери имеет длину. Это помогает понимать, где предметы находятся и сколько места они занимают.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по длине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предметы кладут рядом или измеряют линейкой. Так сразу видно, какой из них длиннее, а какой короче, и глаз уже не путается.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длины совпадают, предметы одинаковые по длине. Это удобно проверять числами: одинаковый результат означает равенство, даже если вещи выглядят по-разному.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 полезно, когда предмет кажется длиннее только потому, что он лежит ближе. Линейка быстро убирает такие хитрые трюки.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найти, на сколько один предмет длиннее другого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разницу, из большей длины вычитают меньшую. Например, если одна полоска 8 см, а другая 5 см, разница составляет 3 см.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показывает именно, на сколько один предмет длиннее или короче другого. В ответе всегда пишут единицу измерения, чтобы число не осталось без смысла.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 в задаче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задачи подсказывает, что делать: сложить, вычесть или решить в два шага.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длин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нужно, когда хотят узнать общую длину нескольких частей. Например, можно сложить длину двух лент, двух дорожек или двух полосок бумаги.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 длины записаны в сантиметрах, числа складывают сразу. Так получается общий результат, который показывает всю длину вместе.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важно не забыть единицу измерения. Тогда ответ будет понятным: не просто число, а настоящая длина, которую можно измерить линейкой.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показывает, сколько длины осталось после отрезания части. Это помогает не путать остаток с общей длиной и сразу писать единицу измерения.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задачи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см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остается после того, как от ленты отрезали четыре сантиметра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отрезок помогает увидеть задачу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с отмеченным концом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девочка показывает ленту, где начало и конец уже подписаны. Ей легко понять, сколько сантиметров отмерено, потому что каждый участок виден отдельно. Такой рисунок помогает не пропустить ни одного кусочка длины и спокойно записать ответ.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для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рисует отрезок и ставит над ним числа. Он видит, где начинается длина и где она заканчивается, поэтому не путается в вычислениях. Схема подсказывает, какое действие выбрать: сложить части или найти разницу.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полоски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две полоски разной длины. Рядом с ними нарисован отрезок, чтобы сразу сравнить предметы глазами и линейкой. Такой рисунок особенно удобен в 1 классе: он делает задачу понятной, даже если чисел пока немного.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 длину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пропустить ни один шаг и выбрать верное действие.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краткое условие: что известно и что нужно найти. Так задача становится короче и понятнее, а нужные числа сразу оказываются перед глазами.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записывают пример с числами и знаком действия. Числа располагают аккуратно, чтобы было легко проверить ход решения и не перепутать сантиметры.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обязательно пишут полный ответ с единицей измерения. Если длина указана в сантиметрах, то и в ответе должны быть сантиметры, а не просто число.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решение в тетради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 уроке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не от нуля линейки, поэтому получают неверную длину. Даже самый старательный прибор не спасёт, если начало поставлено не туда.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указать единицу измерения в ответе. Тогда число выглядит одиноко и непонятно, словно пришло без паспорта.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предметы на глаз вместо точного измерения. Иногда предмет кажется длиннее только потому, что лежит ближе или стоит под углом.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 то действие в задаче: складывают, когда нужно вычесть, или наоборот. Поэтому условие надо читать медленно и внимательно.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стоит ещё раз посмотреть на условие и вопрос задачи. Ответ должен подходить по смыслу: длина карандаша не может внезапно стать огромной, если измеряли маленький предмет.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 числа, единицы и действие. Если что-то выглядит странно, лучше пересчитать заново, чем доверять первой догадке. Так работа получается точной и спокойной.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после решения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опирается на условие задачи, единицы измерения и здравый смысл.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задачи в два шага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Находим первую часть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одну длину или находят, сколько уже есть. Без этого нельзя понять, что делать дальше и какое действие понадобится потом.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Проверяем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смотрят на вопрос и единицу измерения. Если всё совпадает, ответ можно смело записывать в тетрадь.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Добавляем или убираем вторую часть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выполняют второе действие: прибавляют недостающее или вычитают лишнее. Именно здесь задача превращается в готовый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быстрого решения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выбрать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вопросе подсказывают ход решения. Если спрашивают «сколько всего», обычно нужно сложение. Если спрашивают «на сколько» или «сколько осталось», чаще подходит вычитание.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экономит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расположенные предметы, рисунок и аккуратные числа помогают не сбиться. Когда всё записано понятно, проверка занимает меньше времени, а ошибок становится заметно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— это просто, если идти по шагам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помогает сравнивать предметы, измерять их в сантиметрах и решать задачи без спешки. Главное — читать условие, выбирать нужное действие и всегда записывать ответ с единицей измерения.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2026-05-20T14:47:41Z</dcterms:created>
  <dcterms:modified xsi:type="dcterms:W3CDTF">2026-05-20T14:47:41Z</dcterms:modified>
</cp:coreProperties>
</file>