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ist wunderbar weihnachtlich!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для весёлого рождественского настроения и простых зимних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 немецкий язык: почему эта тема знакома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Рождество называют Weihnachten, и оно связано с декабрём, ожиданием сочельника и семейным вечером. Детям легко говорить об ёлке, подарках и песнях короткими фразами: Frohe Weihnachten!, Danke!, Ich wünsche dir ...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56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4113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 теме Weihnachten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украшения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Baum, der Stern и die Kugel помогают описать нарядную ёлку. Они легко запоминаются, потому что ребёнок сразу видит предмет на картинке и называет его вслух.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радость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Geschenk связано с самым ожидаемым моментом праздника. В паре с короткими фразами оно помогает строить простые высказывания о том, что дети любят получать и дарить.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блеск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Kerze и das Licht передают тёплую праздничную атмосферу. Они подходят для описания огоньков, свечей и мягкого света, который делает зимний вечер особенно уютным.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вместе время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Familie напоминает, что праздник — это не только украшения, но и общий вечер дома. Оно помогает говорить о том, с кем дети отмечают Рождество и Новый год.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Schnee сразу создаёт зимнюю картину. Вместе с другими словами оно помогает составлять короткие описания: снежный двор, светлое окно, тихий вечер и праздничное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Weihnachtsbaum — главная праздничная ёлка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Weihnachtsbaum — главный символ праздника, который украшают шарами, гирляндами, звёздой и свечами. Рядом с ним легко повторять слова der Baum, der Stern и die Kugel.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картинки подойдёт класс или гостиная с мягким светом и подарками под ветками. Такой образ помогает детям быстро назвать предметы и составить простое описание на немецком языке.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праздника в немецких словах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— rot, зелёный — grün, белый — weiß. Эти цвета часто видны на украшениях, открытках и упаковке подарков, поэтому дети узнают их почти сразу.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цвет вместе с предметом: der rote Stern, die grüne Tanne, das weiße Schneehaus. Так слово запоминается не отдельно, а сразу в маленьком словосочетании.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— golden, серебряный — silbern. Такие слова особенно подходят для блестящих шаров, звёзд и гирлянд, а значит, легко связываются с яркой праздничной картинкой.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помогает объяснить, почему слова Frohe Weihnachten!, Danke! и Alles Gute! звучат особенно уместно в декабре.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декабря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отмечают сочельник, и именно тогда начинается самый тёплый семейный праздник.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празднования сочельника в Германии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078" y="2966938"/>
            <a:ext cx="313294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Frohe Weihnachten! — удобная фраза для открытки, потому что она короткая, звучная и легко читается. Её можно красиво написать крупными буквами и украсить рисунком.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в одну строку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gutes neues Jahr! подходит для открыток и устных поздравлений. Эта фраза помогает соединить рождественскую тему с ожиданием нового года без сложных слов и длинных предложений.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на конец года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Viele Grüße! — дружелюбная подпись, которая делает открытку более личной. Для младших школьников это хороший пример вежливого текста, который легко записать и произнести вслух.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завершающие слова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 короткое поздравление на немецком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урок по теме Weihnachten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урока от знакомства со словами к маленькому творческому результату.
</a:t>
            </a:r>
            <a:endParaRPr lang="en-US" sz="15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запахи и угощения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Keks, der Apfel и der Tee легко связываются с домашним уютом. Эти слова знакомы детям, потому что они напоминают о снежном вечере, тепле и маленьком перекусе.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Zimt и die Mandarine добавляют в тему запахи и вкус зимних дней. Они помогают описывать праздник не только глазами, но и через знакомые ощущения.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слово Gemütlichkeit передаёт спокойное, тёплое настроение дома. Для младших школьников это хороший способ понять, что Рождество — это не спешка, а уютный семейный вечер.
</a:t>
            </a:r>
            <a:endParaRPr lang="en-US" sz="11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который сразу улыбается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стоят печенье, пряники, фрукты и чашка чая. Рядом горит свеча, а на салфетке лежит звёздное печенье. Такие детали легко подписать словами die Kerze, der Keks и der Stern.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с тёплым светом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мягко светится лампа, на столе блестят маленькие сладости, а окна выглядят по-зимнему спокойно. Такой рисунок помогает детям соединить слова das Licht, der Stern и der Keks с уютной праздничной сценой.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и зимний вечер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ритм немецкого праздника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на уроке делает немецкий язык живым: даже стеснительные ученики охотнее говорят вместе с классом и не боятся ошибиться.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песни, или Weihnachtslieder, помогают детям слышать знакомые слова в красивом ритме и легко повторять их хором.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припеве часто встречаются Licht, Stern, Baum и Freude — короткие слова, которые быстро запоминаются и звучат особенно празднично.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повторяется, слова словно сами остаются в памяти, а урок становится тёплым, дружелюбным и немного волшебным.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 Германии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Адвент-венок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венке горят четыре свечи. Их зажигают по одной, и каждая свеча напоминает, что Рождество уже совсем близко.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Advent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семьи начинают время ожидания Рождества. Появляется Advent — спокойный период подготовки, когда дом постепенно становится праздничным.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Адвент-календарь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открывают окошки календаря и каждый день находят маленький сюрприз. Так ожидание праздника становится особенно радостным и заметным.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сочельник семьи собираются вместе, украшают дом, дарят подарки и проводят спокойный вечер. Главное здесь — тепло, внимание и общение.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и вежливые слова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hallo и tschüss помогают начать и закончить разговор дружелюбно. На уроке они звучат просто и естественно, как вежливый знак внимания.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очень часто нужно в праздничной теме. Оно помогает поблагодарить за подарок, помощь или красивую открытку без длинных фраз.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учит замечать других людей: помочь дома, аккуратно подписать открытку, пожелать добра. Такие поступки делают рождественскую тему тёплой и понятной.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полезно почти в каждом диалоге. Оно помогает просить, отвечать и говорить спокойно, а для младших школьников это удобная речевая опора.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улица сияет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тёмной улице идут люди в тёплых шарфах, а на окнах горят маленькие огни. Над домами сверкают звёзды и гирлянды, и снег тихо ложится на мостовую. Такой город выглядит празднично и немного сказочно.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перед праздником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площади светятся витрины, венки и окна кафе. Дети смотрят на огни, а взрослые спешат домой с подарками. В воздухе чувствуется зимний холод, но яркий свет делает улицу очень уютной.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зимний город в огнях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Nikolaus — это Святой Николай. Его образ связан с добрыми подарками и традицией поздравлять детей в начале зимы, поэтому его легко узнать по имени.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праздника и немецкие названия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Stern тоже становится символом Рождества. Звезда напоминает о празднике и помогает детям узнавать праздничные картинки, даже если герои в разных странах разные.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Weihnachtsmann — рождественский дедушка, знакомый детям как весёлый герой праздника. Он приносит радость, и его имя важно не путать с Nikolaus.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задания особенно нравятся младшим школьникам: назвать предмет и его цвет, например grün oder weiß. Это просто, понятно и очень по-праздничному.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Ритмичное повторение фраз делает речь увереннее. Когда класс хором говорит короткое предложение, немецкие слова звучат дружно и совсем не страшно.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соединение пар тренирует внимание: слово и картинка должны встретиться. Так слова der Stern, das Geschenk и rot запоминаются без скуки.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«Найди картинку» помогает быстро связать слово и изображение. Ребёнок видит der Baum или die Kerze и сразу вспоминает нужное немецкое слово.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на уроке немецкого языка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Das ist ... и Ich habe ... дают ребёнку готовый образец речи. Их легко использовать, когда нужно назвать ёлку, подарок или открытку.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модели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Ich mag ... помогает сказать, что нравится. С её помощью можно описать любимую игрушку, украшение или праздничную картинку совсем коротко.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предпочтения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предложение, тем легче его сказать без ошибок. Поэтому для праздника особенно удобны знакомые слова и простые, ясные структуры.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знакомые слова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говорить по-немецки на тему праздника
</a:t>
            </a:r>
            <a:endParaRPr lang="en-US" sz="24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 ёлкой и звездой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открытке можно нарисовать ёлку, свечу и яркую звезду, а рядом написать Frohe Weihnachten!. Дети украшают работу наклейками и фломастерами, превращая обычный лист в маленький праздничный подарок. Такая поделка помогает запомнить слова и настроение темы.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поздравление своими руками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открытки удобно написать Liebe Grüße! или Alles Gute!. Ребёнок выбирает цвет бумаги, аккуратно подписывает пожелание и учится соединять письмо, рисунок и вежливую речь. Получается не только красиво, но и по-настоящему по-немецки.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 для урока: рождественская открытка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темы Weihnachten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поздравления вроде Frohe Weihnachten! и Danke! становятся частью маленького речевого запаса. Их можно использовать в классе, на открытке и в игре.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помнят не только новые слова, но и праздничное настроение. Лексика быстрее запоминается, когда она связана с яркой картинкой или весёлой песней.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остаются в памяти der Weihnachtsbaum, das Geschenk, die Kerze и der Stern. Эти слова легко представить, назвать и повторить вслух.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немецкий язык может быть понятным и добрым. А когда слова связаны с праздником, учиться становится почти как украшать ёлку.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ist wunderbar weihnachtlich! — 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Weihnachten помогла детям узнать новые слова, простые фразы и добрые традиции. Немецкий язык здесь звучит легко, ярко и по-праздничному, а учиться ему помогает зимнее настроение.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2026-05-25T04:26:14Z</dcterms:created>
  <dcterms:modified xsi:type="dcterms:W3CDTF">2026-05-25T04:26:14Z</dcterms:modified>
</cp:coreProperties>
</file>