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Мочевыделительная система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важная система: очистка крови и поддержание водно-солевого баланса.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мочевыделительная система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 помогает организму избавляться от токсинов и поддерживает внутренний баланс. Её нарушения могут повлиять на здоровье всего организма, особенно часто у подростков. Ранняя диагностика и профилактика снижают риск серьёзных заболеваний.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мочевыделительной системы
</a:t>
            </a:r>
            <a:endParaRPr lang="en-US" sz="2706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фильтры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расположены по обе стороны поясницы и служат главными фильтрами крови, очищая её от отходов и лишней жидкости для последующего образования мочи.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 — вывод мочи наружу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этап пути мочи: этот канал обеспечивает безопасный вывод жидкости из организма, предотвращая её обратный ток.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— транспортная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трубки, соединяющие почки и мочевой пузырь, перекачивают образованную мочу благодаря волнообразным сокращениям мышечных стенок.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— накопитель мочи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собирает мочу из мочеточников и способен расширяться, удерживая жидкость перед её выведением из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почек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 почек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имеют два фасолевидных органа размером около 10–12 см и массой до 150 г, расположенных у позвоночника на уровне поясницы.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почек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состоят из наружной корковой зоны и внутренней мозговой части, каждая из которых выполняет важные функции в процессе образования мочи.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фильтрации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почки ежедневно проходит около 180 литров крови, где происходит фильтрация и первичная очистка от токсинов и лишних веществ.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Нефрон: ключевая единица почки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значение нефронов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почке около 1,2 миллиона нефронов — мельчайших структур, важных для фильтрации крови и формирования мочи.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части нефрона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состоит из клубочка капилляров (почечное тельце), капсулы Боумена и системы извитых канальцев, где проходят процессы фильтрации и всасывания.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работа нефронов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нефрон постоянно функционирует, отделяя ненужные вещества и возвращая полезные компоненты обратно в кровь для сохранения баланса.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мочи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 нефроне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и особенности мочи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состоит на 95% из воды с растворёнными в ней солями и продуктами распада белков, такими как мочевина и креатинин.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 моче глюкозы, белка или крови свидетельствует о патологии, требующей медицинского внимания.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норме выделяемая моча прозрачна и жёлтого цвета; изменения цвета или наличие осадка могут указывать на проблемы со здоровьем.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Мочеточники: строение и функции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диаметр мочеточников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— парные трубки длиной 25–30 см и диаметром около 6–8 мм, соединяющие почки с мочевым пузырём.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 у входа в пузырь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с мочевым пузырём расположен клапан, предотвращающий обратное движение мочи и защищающий почки от инфекций.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Мускульные слои стенки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состоит из трёх слоёв, включая мышечный, который сокращаясь, обеспечивает перистальтику и продвижение мочи вниз.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органов мочевыделительной системы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системы тесно связаны, обеспечивая последовательность процессов от фильтрации до выведения мочи.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мочевыделения зависит от слаженной работы всех частей системы.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пузырь: строение и функции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пузыря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— полый орган в малом тазу, способный содержать до 500 мл мочи, меняя форму в зависимости от наполненности.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стенки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состоит из трёх слоёв: слизистый внутренний, мышечный средний и наружный, обеспечивающий защиту и эластичность.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удержания мочи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пузыря сокращаются при мочеиспускании, а сфинктеры удерживают мочу до момента сознательного освобождения.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канал: особенности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 выводит мочу из мочевого пузыря наружу. У мужчин длина канала составляет около 15–20 см, он проходит через половой член и дополнительно участвует в репродуктивной функции, проводя сперму.
</a:t>
            </a:r>
            <a:endParaRPr lang="en-US" sz="1328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женщин уретра значительно короче — всего 3–5 см, она расположена перед входом во влагалище. Такая анатомия способствует более частому возникновению инфекций мочевыводящих путей у женщин.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мочевыделительной системы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из организма конечных продуктов белкового обмена, таких как мочевина и креатинин, предотвращает накопление токсинов и поддерживает здоровье организма.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водно-солевого баланса обеспечивает стабильность внутренней среды и нормальную работу клеток, регулируя содержание жидкости и минералов.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гомеостаза способствует поддержанию постоянного химического состава крови, что важно для нормального функционирования всех систем организма.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артериального давления происходит за счёт контроля объёма жидкости и солей, что влияет на кровяное давление и состояние сосудов.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системы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мочевыделение через корковые и подкорковые центры, регулируя тонус мышц мочевого пузыря и уретры для координации процесса.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взаимодействуют с сердечно-сосудистой системой через фильтрацию крови и регулирование объёма жидкости, что влияет на артериальное давление и содержание электролитов.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особенно антидиуретический гормон, уменьшают образование мочи при нехватке воды, помогая организму сохранять жидкость и предотвращать обезвоживание.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прохождения мочи в организме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этапов движения мочи от фильтрации до выведения
</a:t>
            </a:r>
            <a:endParaRPr lang="en-US" sz="17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Водообмен и поддержание баланса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 человеку требуется около 1,5–2 литров воды, которая поступает с пищей и напитками для поддержания жизненных процессов.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оптимальный уровень жидкости и минеральных веществ, предотвращая обезвоживание и поддерживая стабильность внутренней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увеличивает нагрузку на почки, что способствует образованию камней и повышает риск развития заболеваний мочевыделительной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гормонов на работу органов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Вазопрессин (антидиуретический гормон) снижает выделение мочи, способствуя задержке воды в организме при её дефиците.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надпочечников принимают участие в обмене солей, поддерживая водно-электролитный баланс и адаптацию к стрессовым ситуациям.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регулирует уровень натрия и калия в организме, влияя на артериальное давление и баланс электролитов.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вазопрессина вызывает несахарный диабет — заболевание, при котором нарушается водный обмен и увеличивается мочеиспускание.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болезни органов мочевыделения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защищены жировой капсулой и рёбрами, что уменьшает риск травм и повреждений внутренних тканей.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Частыми заболеваниями являются цистит, пиелонефрит и мочекаменная болезнь, вызывающие воспаление и нарушения функционирования 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болезней включают боли в пояснице, частое и болезненное мочеиспускание, а также изменение цвета и запаха мочи.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инфекций чаще всего служат недостаток гигиены, переохлаждения и снижение общего иммунитета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мероприятия для здоровья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ежедневное употребление 1,5–2 литров воды для поддержания оптимального водного баланса и снижения риска заболеваний.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и спорт укрепляют иммунитет, способствуя профилактике мочеполовых инфекций и поддержанию здоровья почек.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переохлаждений и умеренное потребление соли и острых продуктов способствуют нормальному функционированию мочевыделительной системы.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личная гигиена помогает предотвратить попадание инфекций в мочевыводящие пути и сохраняет здоровье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Занимательные факты о системе выделения
</a:t>
            </a:r>
            <a:endParaRPr lang="en-US" sz="292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фильтруемой почками жидкости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около 180 литров крови ежедневно, из которых образуется всего 1–2 литра мочи. Это подчёркивает высокую эффективность органов в очистке организма от ненужных веществ.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почек у новорождённых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новорождённых почки относительно больше по сравнению с массой тела, чем у взрослых. Это связано с особенностями развития и необходимости быстро адаптироваться к условиям внешней среды.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объём мочи за жизнь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всю жизнь человек выделяет свыше 40 000 литров мочи — это количество эквивалентно наполнению нескольких небольших бассейнов. Такая масштабная работа жизненно важна для здоровья.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мочевыделительной системы для здоровья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 играет ключевую роль в очищении крови и поддержании химического баланса. Забота о ней помогает сохранить здоровье и улучшить качество жизни на долгие годы.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2026-05-09T14:17:42Z</dcterms:created>
  <dcterms:modified xsi:type="dcterms:W3CDTF">2026-05-09T14:17:42Z</dcterms:modified>
</cp:coreProperties>
</file>