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наследственные болезни, их влияние и современную медицину.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и ключевые темы наследственных болезней человека
</a:t>
            </a:r>
            <a:endParaRPr lang="en-US" sz="242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проблему наследственных болезней
</a:t>
            </a:r>
            <a:endParaRPr lang="en-US" sz="2617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возникают из-за мутаций в ДНК и передаются генетически. Их более 6000, и знание о них помогает снижать инвалидизацию и социальную нагрузку.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наследственных болезней у известных личностей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и наследственная глухота
</a:t>
            </a:r>
            <a:pPr algn="l" indent="0" marL="0">
              <a:lnSpc>
                <a:spcPct val="100000"/>
              </a:lnSpc>
              <a:buNone/>
            </a:pPr>
            <a:r>
              <a:rPr lang="en-US" sz="16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композитор страдал от постепенной глухоты, связанной с наследственным заболеванием, что не помешало ему создавать шедевры музыки.
</a:t>
            </a:r>
            <a:endParaRPr lang="en-US" sz="1638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в королевских семьях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XIX–XX веках британская королевская семья чаще других страдала гемофилией, что было обусловлено наследованием через Х-хромосому и влияло на политические династии.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Полидактилия у Михаила Калашникова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конструктор родился с шестью пальцами на руках и ногах, что связано с доминантной мутацией, влияющей на развитие кистей и стоп.
</a:t>
            </a:r>
            <a:endParaRPr lang="en-US" sz="17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содержит гены, управляющие синтезом белков, основой биологических функций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изменения в последовательности ДНК, могут нарушать работу генов и приводить к заболеваниям.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происходит по законам Менделя — доминантное, рецессивное, а также сцепленное с полом.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регулирует экспрессию генов, влияя на фенотип без изменения ДНК.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возникновения наследственных болезней
</a:t>
            </a:r>
            <a:endParaRPr lang="en-US" sz="24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1999147"/>
            <a:ext cx="3709500" cy="18602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наследования и их проявления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типы наследования, заболевания и особенности их проявления.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механизмы наследования определяют характер и риск развития заболеваний.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генетики человека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заболевания возможно при наличии одной мутантной аллели, что делает его проявление частым.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осуществляется от больного родителя в каждом поколении с вероятностью 50%.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ахондроплазию, синдром Марфана и болезнь Гентингтона.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аутосомно-доминантных наследственных болезней
</a:t>
            </a:r>
            <a:endParaRPr lang="en-US" sz="23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 проявляется только при наличии двух дефектных копий гена — гомозиготы.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Носительство мутаций встречается часто, например, у муковисцидоза — до 4% в популяции.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наследуют болезнь от здоровых родителей-носителей с вероятностью 25%.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заболеваний: фенилкетонурия, талассемия, алкаптонурия.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аутосомно-рецессивных наследственных болезней
</a:t>
            </a:r>
            <a:endParaRPr lang="en-US" sz="22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заболевания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A — дефект гена F8 на Х-хромосоме, приводящий к нарушению свертываемости крови, что вызывает частые кровотечения и гематомы, особенно у мужчин.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Гемофилия: один из примеров сцепленных с полом наследственных болезней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лечение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включает регулярное введение факторов свертывания крови, что значительно снижает риски и улучшает качество жизни пациентов.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Муковисцидоз: характеристика, проявления и лечение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причины муковисцидоза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— наследственное заболевание, связанное с мутацией гена CFTR, что влияет на работу дыхательной системы и поджелудочной железы. Частота — около 1 на 2500 европейцев.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лечения и 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терапии значительно увеличили продолжительность жизни пациентов до 35–40 лет, улучшая качество жизни с помощью комплексного медикаментозного и физиотерапевтического подхода.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Фенилкетонурия: причины, диагностика, лечение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вызывается мутацией гена PAH и выявляется у новорожденных с помощью скрининга, позволяющего избежать серьёзных нарушений развития мозга при раннем вмешательстве.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контроля состояния необходима пожизненная диета с ограничением фенилаланина и регулярный медицинский мониторинг, что снижает риск тяжёлых осложнений.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наследственного заболевания: серповидноклеточная анемия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мутация и особенности серповидноклеточной анемии
</a:t>
            </a:r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 вызывается точечной мутацией в гене бета-глобина, что приводит к изменению структуры гемоглобина и деформации красных кровяных клеток. Эта наследственная патология чаще всего встречается в регионах с высоким уровнем малярии.
</a:t>
            </a:r>
            <a:endParaRPr lang="en-US" sz="1436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проявления и методы поддержки пациентов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включают хроническую анемию и интенсивные болевые кризы. Медицинское наблюдение требует регулярных переливаний крови и использования препаратов, таких как гидроксимочевина, которые помогают уменьшить осложнения и улучшить качество жизни.
</a:t>
            </a:r>
            <a:endParaRPr lang="en-US" sz="13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137834"/>
            <a:ext cx="4231200" cy="15120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наследственные болезни: частота и тип наследования
</a:t>
            </a:r>
            <a:endParaRPr lang="en-US" sz="2504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наиболее распространённые наследственные заболевания с указанием типа их наследования и частоты встречаемости в популяции.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различаются по наследуемым генам и частоте, что требует индивидуализированного подхода к диагностике и терапии.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генетические базы данных, 2023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Генотерапия направлена на замену или коррекцию дефектного гена, успешно применяясь при ряде генетических заболеваний, повышая шансы на полное излечение.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с помощью технологии CRISPR/Cas9 позволяет целенаправленно исправлять мутации, открывая перспективы для безоперационных лечений в ближайшем будущем.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Ферментозаместительная терапия компенсирует дефицит важных ферментов, улучшая состояние пациентов и значительно продлевая их жизнь при некоторых наследственных патологиях.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лечения наследственных болезней
</a:t>
            </a:r>
            <a:endParaRPr lang="en-US" sz="26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пренатальной диагностики в выявлении наследственных болезней
</a:t>
            </a:r>
            <a:endParaRPr lang="en-US" sz="2471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Амниоцентез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Инвазивная процедура забора амниотической жидкости для анализа генетического материала плода с целью выявления наследственных мутаций.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Биопсия ворсин хориона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метод диагностики генетических заболеваний, позволяющий определить хромосомные аномалии на первом триместре беременности.
</a:t>
            </a:r>
            <a:endParaRPr lang="en-US" sz="1735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Неинвазивное пренатальное тестирование (NIPT)
</a:t>
            </a:r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способ анализа ДНК плода из крови матери, безопасный для беременности и эффективный для скрининга тяжелых наследственных заболеваний.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скрининга новорождённых для обнаружения наследственных болезней
</a:t>
            </a:r>
            <a:endParaRPr lang="en-US" sz="2489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скрининг позволяет выявить редкие патологии в первые недели жизни, что критически важно для раннего начала терапии.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эффективность скрининга снижает тяжёлые последствия наследственных заболеваний и улучшает прогноз развития ребёнка.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4575" y="1430330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1900" y="1486730"/>
            <a:ext cx="700500" cy="5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 этические аспекты наследственных болезней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испытывают сильный стресс, необходима профессиональная психологическая помощь для принятия диагноза и адаптации к уходу за больным ребёнком.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 и информирование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связаны с выбором информирования родственников и поддержанием конфиденциальности данных о генетических состояниях.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интеграция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инклюзии и доступ к медико-психологическим службам способствуют улучшению качества жизни пациентов и их семей.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оценивает риск передачи болезней и разрабатывает индивидуальные рекомендации для планирующих ребёнка родителей.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программы повышают информированность населения и уменьшают стигматизацию лиц с наследственными патологиями.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с носительством наследственных мутаций консультирование обязательно на этапе планирования беременности для снижения рисков.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 к консультациям способствует своевременному выявлению и профилактике наследственных заболеваний.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наследственных болезней: роль генетического консультирования
</a:t>
            </a:r>
            <a:endParaRPr lang="en-US" sz="21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«Геном человека» завершён в 2003 году, создав основу для развития персонализированной медицины.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в области изучения наследственных болезней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 позволила проводить точечное редактирование ДНК, существенно расширяя возможности терапии генетических заболеваний.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ускоряет анализ больших геномных данных, способствуя выявлению мутаций и разработке новых лекарственных средств.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лечения и изучения наследственных болезней
</a:t>
            </a:r>
            <a:endParaRPr lang="en-US" sz="2116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позволит адаптировать лечение под генетический профиль пациента, повышая эффективность терапии и снижая побочные эффекты.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массовые скрининги упростят прогнозирование заболеваний, а новые профессии повысят качество генетических услуг.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медицины и роль генетики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наследственных болезней открывает новые горизонты для медицины, обеспечивая точную диагностику и эффективное лечение, что существенно улучшит здоровье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2026-05-10T07:27:30Z</dcterms:created>
  <dcterms:modified xsi:type="dcterms:W3CDTF">2026-05-10T07:27:30Z</dcterms:modified>
</cp:coreProperties>
</file>