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и животный мир Азии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тянется от арктического холода до влажных тропиков: здесь живут тысячи видов растений и животных.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Азии особенно разнообразна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простирается от Северного Ледовитого океана до экватора и охватывает почти все климатические пояса. На материке есть Сибирь, пустыни Аравии и Гоби, Гималаи и влажные леса Юго-Восточной Азии. Изменения температуры, осадков и высоты формируют различия в природе.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зоны Азии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встречаются арктические пустыни и тундра: короткое лето и долгие холода заставляют растения расти низко, а животным экономить энергию.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умеренных широтах развиваются леса разных типов, а влажные экваториальные леса богаты жизнью круглый год. Разные условия создают разные «комнаты» для разных видов.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природа меняется с высотой: от лесов у подножий к кустарникам, лугам и снежным участкам. Поэтому состав растений и животных меняется от склонов к вершинам.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климат становится теплее и суше, поэтому появляются степи, полупустыни и пустыни. Там выживают виды с приспособлениями к жаре и недостатку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935991"/>
            <a:ext cx="4663800" cy="32715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школьная таблица по природным зонам Азии (обобщение учебных данных).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зоны влияют на живой мир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увлажнение определяют, какие растения могут вырасти, а за ними — каких животных будет достаточно пищи.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отличаются температура и количество влаги, тем заметнее меняется набор живых организмов.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Сибири — огромный лесной пояс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тянется по Северной Азии и особенно широко распространена в Сибири. Здесь много лиственницы, сосны, ели, пихты и кедра. Эти деревья приспособлены к холодам и сезонным изменениям погоды, поэтому лес выглядит «всегда собранным» и устойчивым.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«Хвойный дом» Сибири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встречаются бурый медведь, лось, рысь, соболь, белка и росомаха. Каждый вид зависит от леса: кто-то ищет добычу в чаще, кто-то собирает корм или охотится зимой. Тайга важна и как место обитания, и как источник древесных ресурсов.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Звери, которые живут по лесным правилам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56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материала о видах Красной книги; точные доли по видам в процентах не приводятся (диаграмма иллюстративная).
</a:t>
            </a:r>
            <a:endParaRPr lang="en-US" sz="564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Азии и причины их сокращения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редких животных причины снижения численности связаны с утратой мест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исчезают леса и уменьшается кормовая база, страдают и хищники, и травоядные — численность падает.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редкий хищник Дальнего Востока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живет на Дальнем Востоке России и в северо-восточном Китае, это один из крупнейших подвидов тигра, лучше других приспособленный к холодным зимам.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мех и мощное тело помогают охотиться в заснеженных лесах. Основная добыча — кабаны, изюбри, косули и другие копытные животные региона.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тигра сократилась из-за вырубки лесов и браконьерства, поэтому вид находится под строгой охраной и регулярно контролируется специалистами.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панда — обитатель бамбуковых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панда живет в горных лесах китайских провинций Сычуань, Шэньси и Ганьсу. Основная пища — бамбук, хотя по строению зубов и пищеварительной системы она относится к отряду хищных.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стала символом охраны природы в Китае и во всем мире. Рост численности поддерживают заповедники и другие охраняемые территории, но вид по-прежнему остается уязвимым из‑за ограниченной среды обитания.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 школьному курсу географии (точные климатические данные по осадкам не указаны).
</a:t>
            </a:r>
            <a:endParaRPr lang="en-US" sz="657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климата и растительности в разных зонах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областях с большим количеством осадков растения растут гуще, формируется больше ярусов, поэтому животных больше и разнообразнее.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становится больше, экосистема усложняется: появляется «много этажей», где каждая группа животных находит место и пищу.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38" y="1324817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9769" y="1320767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3988" y="1324817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8213" y="1324817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2437" y="1324817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полупустыни Азии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и сухой климат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Аравии, Ирана, Центральной Азии, Монголии и Китая жарко и часто мало осадков. Растения и животные вынуждены экономить воду и выбирать время активности.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 «экономией влаги»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часто бывают длинные корни, мелкие листья или колючки. Они помогают удерживать влагу и добывать ее из глубины, поэтому даже на сухих почвах появляется зеленая жизнь.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без воды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пустынные виды могут долго обходиться без воды: они приспосабливаются к редким дождям и быстро используют появившуюся влагу. Это снижает риск обезвоживания.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и ночные охотники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типичных животных — ящерицы и змеи. Часто они активны в более прохладные часы, когда жара не так опасна, а добыча легче заметна и доступна.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Верблюды, тушканчики и скорпионы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9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полупустынях можно встретить верблюдов, тушканчиков и скорпионов. Их образ жизни и поведение связаны с условиями: защита от перегрева и поиск укрытий помогают переживать засуху.
</a:t>
            </a:r>
            <a:endParaRPr lang="en-US" sz="11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живые организмы приспосабливаются к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признаки выживания зависят от холода, засухи, влажности и разреженного воздуха в разных природных зонах Азии.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и жизнь в высокогорьях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Гималаях условия меняются с высотой: у подножий растут леса, выше появляются кустарники и альпийские луга, а на больших высотах сохраняются снег и ледники. 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холода и сильных ветров местные животные вынуждены тратить больше энергии на выживание. Здесь можно встретить снежного барса, яка, гималайского тар, голубую овцу и горных птиц.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Высокогорные виды приспособлены к разреженному воздуху: они лучше используют кислород и сохраняют активность при перепадах погоды. Это помогает им находить корм даже зимой.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заставляют многих обитателей перемещаться: туда, где теплее, есть укрытия и доступнее пища. Так природа «подсказывает» маршруты выживания.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255264"/>
            <a:ext cx="4339200" cy="3043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известных животного Азии и их приспособления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среды обитания, пищи и ключевых особенностей у амурского тигра, большой панды и верблюда.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признаки строения и поведения связаны со средой: тигр охотится в лесу, панда приспособлена к бамбуку, а верблюд экономит ресурсы в пустыне.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по природным зонам и охране животных; обобщение описаний видов без точных численных данных.
</a:t>
            </a:r>
            <a:endParaRPr lang="en-US" sz="666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— область влажных экваториальных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295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растет в этих лесах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Индонезии, Малайзии, Таиланде, во Вьетнаме и соседних странах распространены влажные леса с очень большим количеством видов. Здесь растут пальмы, фикусы, орхидеи, ротанг, бамбук и высокие вечнозеленые деревья.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живет в джунглях и почему здесь так много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животных встречаются орангутаны, гиббоны, носороги, питоны, крокодилы и многочисленные яркие птицы. Для лесов характерны высокая влажность, многоярусность и густая растительность, поэтому каждому виду находится «свое место».
</a:t>
            </a:r>
            <a:endParaRPr lang="en-US" sz="2264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55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материалы по экологическим угрозам; значения показаны как условная сравнительная шкала, без точных измерений.
</a:t>
            </a:r>
            <a:endParaRPr lang="en-US" sz="556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сокращения численности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самые заметные потери связаны не только с добычей животных, но и с разрывом лесных массивов, из-за чего популяциям сложнее находить корм и партнёров.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крупнейший удар приходится на разрушение среды. Когда леса исчезают или становятся «обрезанными», снижается выживаемость сразу многих видов.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656" y="1345868"/>
            <a:ext cx="336788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650" y="271369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5650" y="4062124"/>
            <a:ext cx="376800" cy="37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65500" y="2025155"/>
            <a:ext cx="376800" cy="376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65500" y="3432035"/>
            <a:ext cx="376800" cy="3014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природы: заповедники и национальные парки Азии
</a:t>
            </a:r>
            <a:endParaRPr lang="en-US" sz="2283" dirty="0"/>
          </a:p>
        </p:txBody>
      </p:sp>
      <p:sp>
        <p:nvSpPr>
          <p:cNvPr id="14" name="Text 2"/>
          <p:cNvSpPr txBox="1"/>
          <p:nvPr/>
        </p:nvSpPr>
        <p:spPr>
          <a:xfrm>
            <a:off x="1582425" y="1237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режим охраны
</a:t>
            </a:r>
            <a:pPr algn="l" indent="0" marL="0">
              <a:lnSpc>
                <a:spcPct val="90000"/>
              </a:lnSpc>
              <a:buNone/>
            </a:pPr>
            <a:r>
              <a:rPr lang="en-US" sz="49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1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заказники ограничивают вмешательство человека в природу. Это помогает редким видам сохранять место обитания и не терять корм, особенно в лесных и горных районах.
</a:t>
            </a:r>
            <a:endParaRPr lang="en-US" sz="1064" dirty="0"/>
          </a:p>
        </p:txBody>
      </p:sp>
      <p:sp>
        <p:nvSpPr>
          <p:cNvPr id="15" name="Text 3"/>
          <p:cNvSpPr txBox="1"/>
          <p:nvPr/>
        </p:nvSpPr>
        <p:spPr>
          <a:xfrm>
            <a:off x="1582425" y="2613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создают для охраны ландшафтов и животных, одновременно развивая экологическое просвещение. Посетители знакомятся с природой, не нарушая ключевые местообитания.
</a:t>
            </a:r>
            <a:endParaRPr lang="en-US" sz="1044" dirty="0"/>
          </a:p>
        </p:txBody>
      </p:sp>
      <p:sp>
        <p:nvSpPr>
          <p:cNvPr id="16" name="Text 4"/>
          <p:cNvSpPr txBox="1"/>
          <p:nvPr/>
        </p:nvSpPr>
        <p:spPr>
          <a:xfrm>
            <a:off x="1582425" y="3971000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Азии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Сихотэ-Алинский заповедник в России, национальный парк Читван в Непале, парк Кхауяй в Таиланде и мангровые леса Сундарбанс в Индии и Бангладеш — важные территории сохранения.
</a:t>
            </a:r>
            <a:endParaRPr lang="en-US" sz="1044" dirty="0"/>
          </a:p>
        </p:txBody>
      </p:sp>
      <p:sp>
        <p:nvSpPr>
          <p:cNvPr id="17" name="Text 5"/>
          <p:cNvSpPr txBox="1"/>
          <p:nvPr/>
        </p:nvSpPr>
        <p:spPr>
          <a:xfrm>
            <a:off x="4225725" y="1925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2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лесных экосистем
</a:t>
            </a:r>
            <a:pPr algn="r" indent="0" marL="0">
              <a:lnSpc>
                <a:spcPct val="90000"/>
              </a:lnSpc>
              <a:buNone/>
            </a:pPr>
            <a:r>
              <a:rPr lang="en-US" sz="52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86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защищают не только животных, но и растения: от редких лесных видов до мангровых сообществ. Стабильные экосистемы поддерживают пищевые цепочки.
</a:t>
            </a:r>
            <a:endParaRPr lang="en-US" sz="1127" dirty="0"/>
          </a:p>
        </p:txBody>
      </p:sp>
      <p:sp>
        <p:nvSpPr>
          <p:cNvPr id="18" name="Text 6"/>
          <p:cNvSpPr txBox="1"/>
          <p:nvPr/>
        </p:nvSpPr>
        <p:spPr>
          <a:xfrm>
            <a:off x="4225725" y="32946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25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редких видов
</a:t>
            </a:r>
            <a:pPr algn="r" indent="0" marL="0">
              <a:lnSpc>
                <a:spcPct val="90000"/>
              </a:lnSpc>
              <a:buNone/>
            </a:pPr>
            <a:r>
              <a:rPr lang="en-US" sz="57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96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меры помогают сохранять тигров, панд, слонов и носорогов. Чем меньше уничтожается среда обитания, тем больше шансов у популяций восстановиться.
</a:t>
            </a:r>
            <a:endParaRPr lang="en-US" sz="125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Азии и их значение для человека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древесину, лекарственное сырье и кормовые ресурсы. Но когда расширяются поля и плантации, уменьшаются площади естественных экосистем, и страдают местные виды.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Азии происходят или широко распространились культурные растения: рис, чай, соя, цитрусовые, хлопок, пряности и многие овощные культуры. Они стали важной частью питания и торговли в разных странах.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частях материка выращивают пшеницу, рис, чайный куст, бананы и сахарный тростник. Эти культуры обеспечивают урожай за счет приспособленности к климату конкретных регионов.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2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материалы; диаграмма отражает относительную тенденцию без привязки к конкретным измерениям.
</a:t>
            </a:r>
            <a:endParaRPr lang="en-US" sz="625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Азии самое высокое биоразнообразие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наблюдается там, где сочетаются тепло и влажность либо сложный рельеф. Такие условия поддерживают большее число ниш для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тропики и горные переходные зоны выигрывают за счет нескольких ярусов растительности и богатой структуры среды. Пустыни и холодные области дают меньше возможностей для разных видов.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Азия выделяется среди материков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объединяет очень разные природные условия: арктический холод, умеренные климатические области, жаркие пустыни и влажные экваториальные леса. Поэтому на одном материке соседствуют контрастные ландшафты.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тоже складывается мозаикой: в лесах живут тигры, в горах — панды, а в засушливых землях приспособились верблюды. Нередко рядом обитают и другие группы, различающиеся по образу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климата, растительности и рельефа делает Азию одной из самых богатых по живой природе территорий. Разнообразие условий обеспечивает больше возможностей для выживания и размножения видов.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здесь можно встретить мхи и лишайники в северных регионах, саксаул в сухих районах, бамбук и мангровые деревья во влажных зонах. Такое соседство поддерживается огромной протяженностью материка.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природное богатство Азии нужно сохранять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и животный мир Азии особенно разнообразен благодаря большой протяженности материка, различиям климата и рельефа. Сохранение лесов и охраняемых территорий поддерживает биологическое разнообразие и будущее природы.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2026-05-11T21:03:55Z</dcterms:created>
  <dcterms:modified xsi:type="dcterms:W3CDTF">2026-05-11T21:03:55Z</dcterms:modified>
</cp:coreProperties>
</file>