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576" y="0"/>
            <a:ext cx="44134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Свёртывание крови, переливание крови и группы крови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кровь защищает организм и помогает спасать жизни?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5291" y="126065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постоянно переносит кислород, питательные вещества и защитные клетки, помогая органам работать без сбоев. Даже небольшие изменения в её составе сразу отражаются на самочувствии и здоровье всего организма.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кровь необходима человеку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2593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 — жидкая часть крови, в которой растворены вода, соли, белки и питательные вещества. Она переносит вещества по организму и поддерживает постоянство внутренней среды.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содержат гемоглобин и переносят кислород от лёгких к тканям. Именно они придают крови красный цвет и обеспечивают дыхание клеток.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распознают микробы и помогают организму защищаться от инфекций. Они работают как часть иммунной системы и быстро реагируют на угрозу.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участвуют в остановке кровотечения. При повреждении сосуда они собираются в месте разрыва и помогают образовать кровяной сгусток.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кровь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347" y="907575"/>
            <a:ext cx="3898205" cy="3848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 гемоглобин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двояковогнутую форму, поэтому у них большая поверхность. Это облегчает обмен газов и делает перенос кислорода более эффективным.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гемоглобина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 — особый белок внутри эритроцитов. Он захватывает кислород в лёгких и отдаёт его клеткам, которым нужен этот газ для работы.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анемия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организме не хватает железа, гемоглобина образуется меньше. Тогда ткани получают меньше кислорода, и развивается анемия.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нехватки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анемии человек может чувствовать слабость, быстро уставать, бледнеть и испытывать головокружение. Эти симптомы связаны с недостаточным снабжением тканей кислородом.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школьному курсу биологии; относительные значения для наглядности.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небольшом объёме крови эритроциты заметно преобладают: именно поэтому перенос кислорода остаётся главной задачей крови.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Эритроцитов намного больше, чем других клеток, а лейкоциты и тромбоциты нужны в меньшем количестве для защиты и свёртывания.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крови и их 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свёртывание крови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007050" y="1174538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сосуда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сосуд повреждается, организм сразу включает защитную реакцию. Это нужно, чтобы как можно быстрее уменьшить потерю крови и не дать ранке увеличиваться.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1007050" y="1866252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тромбоцитов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первыми прилипают к месту повреждения и собираются там в большом количестве. Они создают основу для будущего сгустка и закрывают участок разрыва.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1007050" y="2554865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свёртывания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 крови начинают работать особые вещества — факторы свёртывания. Они запускают цепочку реакций, которая делает защитный процесс более прочным.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003512" y="3238362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фибрина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реакции появляется фибрин — белковые нити, образующие сеть. Эта сеть удерживает клетки крови и превращается в плотную пробку.
</a:t>
            </a:r>
            <a:endParaRPr lang="en-US" sz="1097" dirty="0"/>
          </a:p>
        </p:txBody>
      </p:sp>
      <p:sp>
        <p:nvSpPr>
          <p:cNvPr id="15" name="Text 6"/>
          <p:cNvSpPr txBox="1"/>
          <p:nvPr/>
        </p:nvSpPr>
        <p:spPr>
          <a:xfrm>
            <a:off x="1003512" y="3921959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Сгусток и заживление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сгусток закрывает повреждение и помогает ткани восстановиться. Когда рана заживает, необходимость в сгустке исчезает, и он постепенно разрушается.
</a:t>
            </a:r>
            <a:endParaRPr lang="en-US" sz="10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кровяного сгустка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школьном описании механизма свёртывания крови.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свёртывание нарушается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6400" y="165626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гемофилии не хватает важных факторов свёртывания. Поэтому кровотечение может быть длительным, а обычная травма — намного серьёзнее, чем кажется.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07375" y="112526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375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кровь свёртывается медленно, даже небольшая ранка может долго кровоточить. Это опасно, потому что организм теряет больше крови, чем нужно.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6472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медленное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510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свёртывание идёт слишком активно, в сосудах могут образовываться тромбы. Они мешают движению крови и способны перекрыть сосуд полностью.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72607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быстрое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антигены находятся на эритроцитах и какие антитела есть в плазме.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крови зависит от сочетания антигенов на эритроцитах и антител в плазме: их несовпадение опасно при переливании.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система ABO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системы ABO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обязательно учитывают при переливании крови и при наблюдении беременности, если у матери и ребёнка различается Rh-фактор.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Rh-фактора выделяют у человека: положительный и отрицательный.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биологии; распространённость групп крови в популяциях варьирует по регионам.
</a:t>
            </a:r>
            <a:endParaRPr lang="en-US" sz="84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групп крови зависит от наследственности и отличается у разных народов. Поэтому в больницах особенно важно заранее знать, какие группы нужны чаще всего.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0(I) и A(II) обычно встречаются чаще, а AB(IV) реже всего. Это помогает точнее планировать запасы донорской крови.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встречаются разные группы крови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крови перед переливанием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порядок проверки совместимости по системе ABO и Rh-фактору перед переливанием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проводят переливание крови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восстановить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487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Переливание нужно, когда человек теряет много крови и организму срочно не хватает объёма для нормальной работы. Это помогает поддержать давление и доставку кислорода к органам.
</a:t>
            </a:r>
            <a:endParaRPr lang="en-US" sz="1168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 операциях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сложных операций кровь может теряться быстро, поэтому донорские компоненты используют для безопасного восстановления после хирургического вмешательства и предупреждения опасной слабости.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тяжёлых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некоторых болезнях крови организм плохо создаёт нужные клетки или плазму. Тогда переливание помогает временно восполнить недостаток и облегчить состояние пациента.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при ожогах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тяжёлых ожогах повреждаются ткани и нарушается состав крови. Переливание отдельных компонентов помогает организму справиться с последствиями травмы и ускоряет лечение.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стать донором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7150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Донором может быть совершеннолетний человек, который чувствует себя хорошо и не имеет противопоказаний. Это важно, чтобы сдача крови была безопасной и не вредила самому донору.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887150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осмотр
</a:t>
            </a:r>
            <a:pPr algn="l" indent="0" marL="0">
              <a:lnSpc>
                <a:spcPct val="115000"/>
              </a:lnSpc>
              <a:buNone/>
            </a:pPr>
            <a:r>
              <a:rPr lang="en-US" sz="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процедурой проверяют температуру, давление, пульс и уровень гемоглобина. Врач также уточняет самочувствие и возможные недавние болезни, чтобы исключить риск осложнений.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36636" y="1684863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инфекции
</a:t>
            </a:r>
            <a:pPr algn="l" indent="0" marL="0">
              <a:lnSpc>
                <a:spcPct val="115000"/>
              </a:lnSpc>
              <a:buNone/>
            </a:pPr>
            <a:r>
              <a:rPr lang="en-US" sz="3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донора берут анализы, которые помогают выявить опасные инфекции. Это необходимо, чтобы кровь не представляла угрозы для человека, которому её затем переливают.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3751474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сдаче
</a:t>
            </a:r>
            <a:pPr algn="l" indent="0" marL="0">
              <a:lnSpc>
                <a:spcPct val="115000"/>
              </a:lnSpc>
              <a:buNone/>
            </a:pPr>
            <a:r>
              <a:rPr lang="en-US" sz="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донацией важно хорошо отдохнуть, поесть и соблюдать рекомендации медиков. Тогда организм лучше переносит процедуру, а качество донорской крови остаётся высоким.
</a:t>
            </a:r>
            <a:endParaRPr lang="en-US" sz="1106" dirty="0"/>
          </a:p>
        </p:txBody>
      </p:sp>
      <p:sp>
        <p:nvSpPr>
          <p:cNvPr id="14" name="Text 6"/>
          <p:cNvSpPr txBox="1"/>
          <p:nvPr/>
        </p:nvSpPr>
        <p:spPr>
          <a:xfrm>
            <a:off x="6549024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3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сдачи кровь ещё раз проверяют в лаборатории и только потом используют в медицине. Такой контроль делает донорство надёжным и безопасным для пациента.
</a:t>
            </a:r>
            <a:endParaRPr lang="en-US" sz="11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51771"/>
            <a:ext cx="4063200" cy="21869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служб крови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забора кровь проходит несколько обязательных этапов, прежде чем попасть к пациенту. Разные компоненты могут использоваться отдельно.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донация может помочь нескольким пациентам, потому что компоненты крови используют отдельно. Это делает донорство более эффективным.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донорской крови после сдачи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 неправильное переливание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Склеивание эритроцитов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кровь несовместима, эритроциты могут начать склеиваться. Такие сгустки мешают нормальному движению крови и могут быстро вызвать тяжёлую реакцию организма.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несовместимого переливания эритроциты иногда разрушаются. Из-за этого в кровь попадают вещества, которые перегружают организм и повреждают важные органы.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могут появиться лихорадка, озноб, боль, слабость и резкое падение давления. Такие признаки требуют немедленной медицинской помощи и остановки переливания.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почек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повреждение почек, потому что они помогают очищать кровь. Именно поэтому перед переливанием всегда тщательно проверяют группу крови и Rh-фактор.
</a:t>
            </a:r>
            <a:endParaRPr lang="en-US" sz="10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службы крови; значения отражают относительную потребность в разных ситуациях.
</a:t>
            </a:r>
            <a:endParaRPr lang="en-US" sz="88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крови меняется быстро, особенно при больших нагрузках на больницы. Поэтому запасы нужно регулярно пополнять, а не собирать только в экстренный момент.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потребность возникает при авариях и чрезвычайных ситуациях. Постоянное донорство помогает системе здравоохранения быть готовой к неожиданным случаям.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донорская кровь нужна постоянно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32871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081718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6036" y="28355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84408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34548" y="4307521"/>
            <a:ext cx="141375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здоровье крови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и железо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печень и другие продукты с белком и железом помогают организму создавать гемоглобин и эритроциты. Это особенно важно для профилактики слабости и анемии.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и зелень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культуры, зелёные овощи и цельные крупы снабжают организм полезными веществами. Они поддерживают нормальный состав крови и помогают получать витамины и минералы ежедневно.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B9 и B12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витамины нужны для образования клеток крови. Их достаточно в правильном питании, поэтому важно, чтобы рацион был разнообразным и включал продукты животного и растительного происхождения.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помогает организму восстанавливаться и поддерживать стабильную работу всех систем. При постоянной усталости кровь и сосуды работают хуже, чем при нормальном режиме дня.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 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улучшает кровообращение и помогает сосудам оставаться в хорошем состоянии. Полезны прогулки, подвижные игры и умеренные нагрузки без переутомления.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636" y="875450"/>
            <a:ext cx="2728727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36" y="861375"/>
            <a:ext cx="2728727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анализ крови помогает врачу увидеть то, что не заметно сразу: анемию, воспаление или признаки инфекции. По нескольким показателям можно понять, как работает организм и нужна ли помощь. Именно поэтому анализ крови часто назначают при первых жалобах.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Анализ, который многое рассказывает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попадает в больницу после травмы, время идёт на минуты. Тогда знание своей группы крови и Rh-фактора помогает врачам быстрее подобрать безопасную помощь. Это особенно важно, когда состояние пациента не позволяет долго ждать.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на случай экстренной помощи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тяжёлых операций, аварий или серьёзных болезней донорская кровь может стать решающей. Один человек, который сдаёт кровь, помогает не только одному пациенту, а сразу нескольким, потому что её компоненты используют отдельно.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донорство спасает жизнь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в медицине и 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защищает организм от потери жидкости, переносит кислород и помогает врачам спасать жизни. Знание её свойств, групп и правил совместимости делает любую медицинскую помощь более точной и безопасной.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защита, жизнь и помощь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2026-05-31T20:58:10Z</dcterms:created>
  <dcterms:modified xsi:type="dcterms:W3CDTF">2026-05-31T20:58:10Z</dcterms:modified>
</cp:coreProperties>
</file>