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 клеточная стенка: внешние границы клетки
</a:t>
            </a:r>
            <a:endParaRPr lang="en-US" sz="1315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оболочки — разные функции, единая защита клетки.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внешние оболочки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непрерывно обменивается с окружающей средой веществами и сигналами. Плазматическая мембрана отделяет внутреннее содержимое от внешнего мира, а клеточная стенка у многих организмов добавляет прочность, форму и устойчивость к давлению жидкости.
</a:t>
            </a:r>
            <a:endParaRPr lang="en-US" sz="1076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мембрана: базовое строение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456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фосфолипидов создаёт основу мембраны: полярные головки обращены к воде, а неполярные хвосты скрыты внутри. Такое устройство формирует устойчивый, но гибкий барьер.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каркас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351399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встраиваются в бислой или располагаются на его поверхности. Они образуют каналы, переносчики, рецепторы и ферменты, обеспечивая транспорт веществ, восприятие сигналов и клеточные реакции.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086463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
</a:t>
            </a:r>
            <a:endParaRPr lang="en-US" sz="1031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248225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у животных и фитостерины у растений помогают мембране сохранять оптимальную текучесть. Благодаря этому оболочка не становится слишком жёсткой и не теряет устойчивости.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2983289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Стеролы и текучесть
</a:t>
            </a:r>
            <a:endParaRPr lang="en-US" sz="1031" dirty="0"/>
          </a:p>
        </p:txBody>
      </p:sp>
      <p:sp>
        <p:nvSpPr>
          <p:cNvPr id="14" name="Text 8"/>
          <p:cNvSpPr txBox="1"/>
          <p:nvPr/>
        </p:nvSpPr>
        <p:spPr>
          <a:xfrm>
            <a:off x="359988" y="414505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и внутренний слои мембраны различаются по составу. Снаружи часто находятся углеводные цепи гликопротеинов и гликолипидов, важные для распознавания клеток и межклеточных контактов.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59988" y="388011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поверхности
</a:t>
            </a:r>
            <a:endParaRPr lang="en-US" sz="10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мембраны и их функции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элементы мембраны работают как единая система: барьер, транспорт и распознавание зависят от их согласованного взаимодействия.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функциональный вклад дают фосфолипиды и белки; углеводы и стеролы усиливают специфичность, устойчивость и управляемую текучесть.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школьному курсу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жидкой мозаики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не является жёсткой перегородкой: липиды и многие белки способны перемещаться в её плоскости. Поэтому оболочка остаётся динамичной и быстро перестраивается при изменении условий.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Встроенные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Интегральные белки проходят через весь бислой, а периферические связаны с его поверхностью. Такое различие определяет их роли в переносе веществ, передаче сигналов и взаимодействии с цитоскелетом.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метки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мембраны находятся углеводные цепи, присоединённые к белкам и липидам. Они формируют своеобразный «паспорт» клетки, по которому организмы распознают свои и чужие клетки.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динамичность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мембраны необходима для эндоцитоза, экзоцитоза, деления клетки и работы рецепторов. Без неё клетка не смогла бы быстро реагировать на изменения среды.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через плазматическую мембрану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6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движутся по градиенту концентрации без затрат энергии. К этому типу относятся простая диффузия, осмос и облегчённая диффузия, позволяющие клетке экономно уравновешивать обмен с окружением.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диффузия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неполярные молекулы, например кислород и углекислый газ, проходят через липидный слой напрямую. Скорость такого переноса зависит от разности концентраций по обе стороны мембраны.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перенести вещество против градиента, клетка расходует АТФ. Насосы и переносчики поддерживают необходимые ионные различия, включая перенос натрия и калия в животных клетках.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Пузырьковый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молекулы и частицы перемещаются в мембранных пузырьках. Эндоцитоз обеспечивает поступление веществ внутрь клетки, а экзоцитоз — выведение секрета и ненужных соединений наружу.
</a:t>
            </a:r>
            <a:endParaRPr lang="en-US" sz="12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через мембрану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клетка выбирает механизм переноса в зависимости от свойств вещества и затрат энергии.
</a:t>
            </a:r>
            <a:endParaRPr lang="en-US" sz="9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мембраны в сигнализации и распознавании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456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на поверхности клетки связывают гормоны, нейромедиаторы и факторы роста. После этого внутри клетки запускаются каскады реакций, которые меняют обмен веществ, движение или деление.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рецепторы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351399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внешний сигнал может вызвать цепочку молекулярных изменений, усиливающих ответ клетки. Благодаря этому мембрана работает не только как барьер, но и как система управления.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086463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endParaRPr lang="en-US" sz="1031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248225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Гликопротеины и гликолипиды наружного слоя помогают клеткам узнавать друг друга. Эти молекулы действуют как метки, по которым различаются собственные и чужие клетки организма.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2983289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идентичность
</a:t>
            </a:r>
            <a:endParaRPr lang="en-US" sz="1031" dirty="0"/>
          </a:p>
        </p:txBody>
      </p:sp>
      <p:sp>
        <p:nvSpPr>
          <p:cNvPr id="14" name="Text 8"/>
          <p:cNvSpPr txBox="1"/>
          <p:nvPr/>
        </p:nvSpPr>
        <p:spPr>
          <a:xfrm>
            <a:off x="359988" y="414505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на мембране особенно важно для иммунной системы и межклеточных контактов. Оно позволяет клеткам тканей работать согласованно и поддерживать общую организацию организма.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59988" y="388011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тканей
</a:t>
            </a:r>
            <a:endParaRPr lang="en-US" sz="10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мембран у разных типов клеток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состав наружных оболочек связан с особенностями разных групп организмов.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универсальна, а клеточная стенка и стеролы варьируют в зависимости от группы организмов и образа жизни клеток.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типам клеток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строение и значение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располагается снаружи плазматической мембраны и образует плотный каркас. Она помогает клетке сохранять форму и сопротивляться механическим воздействиям окружающей среды.
</a:t>
            </a:r>
            <a:endParaRPr lang="en-US" sz="1091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клетку поступает много воды, стенка ограничивает чрезмерное увеличение объёма. Это особенно важно в гипотонической среде, где риск разрыва клетки был бы максимальным.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росте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стенка участвует в формировании тканей и направлении роста органов. От её свойств зависят прочность стеблей, упругость листьев и устойчивость корней.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не заменяет мембрану, но дополняет её защиту. Она задерживает часть патогенов и создаёт дополнительный уровень прочности, необходимый для выживания клетки.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клеточная стенка растений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из микрофибрилл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стенки образуют целлюлозные микрофибриллы, как прочный каркас в тонком материале. Между ними находится матрикс из гемицеллюлоз и пектинов, который связывает элементы и придаёт стенке упругость без потери жёсткости.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стадии роста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стенка тонкая и эластичная, поэтому клетка может увеличиваться в размере. Позже формируется вторичная стенка: она толще, плотнее и лучше защищает ткани, особенно там, где нужна высокая механическая прочность.
</a:t>
            </a:r>
            <a:endParaRPr lang="en-US" sz="1064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соседних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клетками лежит срединная пластинка, богатая пектинами, которые «склеивают» соседние стенки. Через плазмодесмы проходит обмен веществ и сигналов, поэтому клетки растения не изолированы друг от друга, а работают как единая система.
</a:t>
            </a:r>
            <a:endParaRPr lang="en-US" sz="10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бактерий, грибов и водорослей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бактерий клеточную стенку образует муреин, или пептидогликан. Этот полимер придаёт клетке форму, защищает от разрыва и помогает выдерживать изменения осмотического давления.
</a:t>
            </a:r>
            <a:endParaRPr lang="en-US" sz="1068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Грамотрицательные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грамотрицательных бактерий слой муреина тоньше, а снаружи от него расположена дополнительная наружная мембрана. Такое строение повышает сложность оболочки и влияет на взаимодействие с окружающей средой.
</a:t>
            </a:r>
            <a:endParaRPr lang="en-US" sz="103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грибов стенка содержит хитин и другие полисахариды, обеспечивающие прочность и устойчивость. Благодаря этому клетка сохраняет форму и лучше переносит механические воздействия во внешней среде.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51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водорослей состав стенки зависит от группы: встречаются целлюлоза, альгинаты, агар и близкие вещества. Различия отражают разнообразие условий жизни, но опорная и защитная роль остаётся общей.
</a:t>
            </a:r>
            <a:endParaRPr lang="en-US" sz="10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состоят клеточные стенки разных организмов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разных группах организмов доминируют разные полимеры. Это не меняет главной задачи стенки: удерживать форму клетки и повышать её устойчивость.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стенки отражает эволюционную принадлежность клетки, но функционально все варианты работают как защитный и опорный покров.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материалам школьного курса биологии
</a:t>
            </a:r>
            <a:endParaRPr lang="en-US" sz="7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9737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оболочек клетки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 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очень тонкая и гибкая, а клеточная стенка значительно толще и жёстче. Поэтому мембрана подходит для обмена, а стенка — для опоры и защиты.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Проницаемость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избирательно пропускает вещества и регулирует их движение. Стенка не выполняет такой тонкой селекции: она в основном служит механическим барьером и каркасом для клетки.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мембране расположены рецепторы и молекулы распознавания, которые участвуют в межклеточном взаимодействии. Клеточная стенка таких сигналов почти не передаёт, но поддерживает контакты между соседями.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у 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есть у всех клеток без исключения, тогда как стенка отсутствует у животных клеток. У растений, грибов и многих бактерий именно стенка делает внешнюю оболочку особенно прочной.
</a:t>
            </a:r>
            <a:endParaRPr lang="en-US" sz="9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двух оболочек клетки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универсальна и функционально активна, а стенка специализирована на прочности, форме и защите от осмотического давления.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положение, состав и основные функции плазматической мембраны и клеточной стенки.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теме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и тургор в растительной клетке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 при поступлении воды и её дефиците в клетке растения.
</a:t>
            </a:r>
            <a:endParaRPr lang="en-US" sz="10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812469"/>
            <a:ext cx="357600" cy="31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787915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823675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медицины и биотехнологии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антибиотики нарушают синтез бактериальной клеточной стенки. Поэтому муреин остаётся одной из важнейших мишеней в борьбе с бактериальными инфекциями.
</a:t>
            </a:r>
            <a:endParaRPr lang="en-US" sz="1088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мембраны используют при создании липосом — микроскопических пузырьков для переноса веществ. Такие системы помогают моделировать доставку лекарств и изучать их высвобождение.
</a:t>
            </a:r>
            <a:endParaRPr lang="en-US" sz="107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рецепторы воспринимают гормоны и сигналы иммунной системы. Если их работа нарушается, меняется регуляция обмена веществ, роста клеток и межклеточной координации.
</a:t>
            </a:r>
            <a:endParaRPr lang="en-US" sz="108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состояние клеточной стенки влияет на прочность тканей, устойчивость к повреждениям и сохранность плодов. Поэтому её свойства важны не только для биологии, но и для сельского хозяйства.
</a:t>
            </a:r>
            <a:endParaRPr lang="en-US" sz="10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6441" y="3052271"/>
            <a:ext cx="2731200" cy="16536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2777" y="3052271"/>
            <a:ext cx="2731200" cy="165365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0025" y="3052271"/>
            <a:ext cx="2731200" cy="165365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мембрану и стенку под микроскопом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206456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контур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растений, наоборот, хорошо заметна как ясная линия по краю клетки. Особенно отчётливо она видна у эпидермиса и паренхимы, где плотная оболочка формирует строгий и узнаваемый рисунок ткани.
</a:t>
            </a:r>
            <a:endParaRPr lang="en-US" sz="1174" dirty="0"/>
          </a:p>
        </p:txBody>
      </p:sp>
      <p:sp>
        <p:nvSpPr>
          <p:cNvPr id="16" name="Text 3"/>
          <p:cNvSpPr txBox="1"/>
          <p:nvPr/>
        </p:nvSpPr>
        <p:spPr>
          <a:xfrm>
            <a:off x="6052792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детализация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электронных микрофотографиях можно различить слои мембраны, структуру стенки и контакты между соседними клетками. Такие снимки показывают, что две оболочки отличаются не только функцией, но и степенью плотности.
</a:t>
            </a:r>
            <a:endParaRPr lang="en-US" sz="1066" dirty="0"/>
          </a:p>
        </p:txBody>
      </p:sp>
      <p:sp>
        <p:nvSpPr>
          <p:cNvPr id="17" name="Text 4"/>
          <p:cNvSpPr txBox="1"/>
          <p:nvPr/>
        </p:nvSpPr>
        <p:spPr>
          <a:xfrm>
            <a:off x="360104" y="1457013"/>
            <a:ext cx="2731200" cy="134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граница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слишком тонка, чтобы быть отчётливо видимой в обычный световой микроскоп. На изображении она остаётся почти незаметной, хотя именно этот тонкий слой отделяет внутреннюю среду клетки от внешней.
</a:t>
            </a:r>
            <a:endParaRPr lang="en-US" sz="10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мембрана и клеточная стенка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универсальна для всех клеток, а клеточная стенка встречается только у части организмов. Исключения подчёркивают разнообразие эволюционных решений.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мембраны — обязательный признак клетки, а стенка является адаптацией к защите, опоре и осмотической устойчивости.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сведениям школьного курса биологии
</a:t>
            </a:r>
            <a:endParaRPr lang="en-US" sz="8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оболочки — две стратегии выживания клетки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управляет обменом и сигналами, а клеточная стенка создаёт прочный внешний каркас. Вместе они делают клетку устойчивой, функциональной и приспособленной к условиям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2026-06-01T17:51:36Z</dcterms:created>
  <dcterms:modified xsi:type="dcterms:W3CDTF">2026-06-01T17:51:36Z</dcterms:modified>
</cp:coreProperties>
</file>