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оборот: простое объяснение и основные правила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о причастном обороте, его признаках и запятых.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 причастии перед изучением оборота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сочетает признаки глагола и прилагательного: оно называет признак по действию и отвечает на вопросы какой? какая? какое? какие? Когда у причастия появляются зависимые слова, возникает причастный оборот.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причастный оборот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261450" y="1166125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оборота
</a:t>
            </a:r>
            <a:pPr algn="l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 — это причастие вместе с зависимыми словами. Такое сочетание работает как одно определение и помогает точнее назвать предмет, его признак и связанное с ним действие.
</a:t>
            </a:r>
            <a:endParaRPr lang="en-US" sz="1207" dirty="0"/>
          </a:p>
        </p:txBody>
      </p:sp>
      <p:sp>
        <p:nvSpPr>
          <p:cNvPr id="12" name="Text 3"/>
          <p:cNvSpPr txBox="1"/>
          <p:nvPr/>
        </p:nvSpPr>
        <p:spPr>
          <a:xfrm>
            <a:off x="1261450" y="20958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уточняет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показывает не просто признак, а признак по действию: кто, что и каким образом связано с действием. Поэтому в предложении он делает смысл более конкретным и выразительным.
</a:t>
            </a:r>
            <a:endParaRPr lang="en-US" sz="1241" dirty="0"/>
          </a:p>
        </p:txBody>
      </p:sp>
      <p:sp>
        <p:nvSpPr>
          <p:cNvPr id="13" name="Text 4"/>
          <p:cNvSpPr txBox="1"/>
          <p:nvPr/>
        </p:nvSpPr>
        <p:spPr>
          <a:xfrm>
            <a:off x="1261450" y="301962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мальчик, читающий книгу; письмо, написанное утром; дом, построенный строителями, оборот поясняет существительное и помогает увидеть, какое именно действие относится к предмету.
</a:t>
            </a:r>
            <a:endParaRPr lang="en-US" sz="1206" dirty="0"/>
          </a:p>
        </p:txBody>
      </p:sp>
      <p:sp>
        <p:nvSpPr>
          <p:cNvPr id="14" name="Text 5"/>
          <p:cNvSpPr txBox="1"/>
          <p:nvPr/>
        </p:nvSpPr>
        <p:spPr>
          <a:xfrm>
            <a:off x="1261450" y="39433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чаще стоит после определяемого слова, но может стоять и перед ним. От этого зависит только расположение, а не само значение оборота.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75" y="2795191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состоит оборот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оборота всегда находится причастие. Именно оно передаёт признак предмета по действию и соединяет весь оборот в одно смысловое целое.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причастию могут относиться дополнения, обстоятельства и пояснения. Они уточняют действие и помогают сделать описание более точным и полным.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причастия нет зависимых слов, это уже не оборот, а одиночное причастие. В таком случае оно не образует развернутого определения.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зависимых слов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причастный оборот в предложении
</a:t>
            </a:r>
            <a:endParaRPr lang="en-US" sz="2206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почти всегда относится к существительному и объясняет его признак. Он тесно связан с определяемым словом и помогает понять, о каком предмете идёт речь.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девочка, рисующая на уроке; тетрадь, проверенная учителем; листья, упавшие после ветра, оборот описывает предмет через действие, которое с ним связано.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 на схеме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удобно выделить оборот цветом и провести стрелку к слову, которое он поясняет. Так сразу видно, где находится определяемое слово и что именно уточняется.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причастия может иметь зависимые слова и входить в оборот, а краткая форма — нет.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краткие причастия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связан с полной формой причастия; краткая форма служит сказуемым и не образует оборота.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темы «Причастный оборот»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причастный оборот в предложении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по шагам для школьных упражнений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и похожие конструкции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русского языка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конструкции похожи по виду, но различаются по значению и грамматической роли.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нужно отличать по значению: он обозначает признак по действию, а не постоянный признак и не добавочное действие.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причастия в составе оборота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что действие выполняет сам предмет: бегущий ученик, смеющиеся дети, читающая девочка. Такие формы особенно заметны, когда нужно описать активное действие.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что действие направлено на предмет: написанное письмо, решённая задача, построенный дом. Здесь предмет не выполняет действие, а испытывает его результат.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действительные, и страдательные причастия могут иметь зависимые слова. Именно тогда они образуют причастный оборот и становятся более точными в предложении.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Разновидность причастия не мешает образованию оборота: важнее наличие зависимых слов. Поэтому и действительные, и страдательные формы работают по одному грамматическому принципу.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причастия и примеры форм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настоящего времени называют признак по действию, которое происходит сейчас: читающий, строящий, решаемый. Такие причастия часто встречаются в описаниях и учебных примерах.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прошедшего времени показывают действие, которое уже завершилось: прочитавший, построенный, решённый. Они помогают передать результат и завершённость действия.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глаголов несовершенного и совершенного вида образуются разные причастия, поэтому значение оборота меняется: одно показывает процесс, другое — завершённый 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нужны запятые при причастном обороте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382550" y="19635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определяемого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оборот стоит после существительного, он обычно выделяется запятыми, потому что уточняет уже названный предмет. Такой вариант помогает ясно отделить главное слово от признака по действию.
</a:t>
            </a:r>
            <a:endParaRPr lang="en-US" sz="1226" dirty="0"/>
          </a:p>
        </p:txBody>
      </p:sp>
      <p:sp>
        <p:nvSpPr>
          <p:cNvPr id="9" name="Text 3"/>
          <p:cNvSpPr txBox="1"/>
          <p:nvPr/>
        </p:nvSpPr>
        <p:spPr>
          <a:xfrm>
            <a:off x="5382550" y="28933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определяемым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причастный оборот находится перед существительным, запятые чаще не нужны: оборот входит в состав определения и читается как единое целое с главным словом.
</a:t>
            </a:r>
            <a:endParaRPr lang="en-US" sz="122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важно сначала найти определяемое слово, а затем проверить, стоит ли причастный оборот рядом с ним до или после него.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оборота и пунктуация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определяемого слова оборот обычно обособляется; перед ним — чаще нет. Значит, позиция оборота напрямую помогает выбрать запятые.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правила о причастном обороте, 6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 оборота помогают выбрать пунктуацию.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разбора достаточно помнить два основных случая: оборот после существительного чаще выделяется запятыми, а перед ним обычно не выделяется. Исключения проверяют по смыслу и строению предложения.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постановки запятых при причастном обороте в школьном курсе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причастный оборот от придаточного предложения
</a:t>
            </a:r>
            <a:endParaRPr lang="en-US" sz="1693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сказуемого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причастном обороте есть причастие, а не личная форма глагола. В придаточном предложении обязательно есть сказуемое, которое можно изменить по лицам и временам.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является частью простого предложения и зависит от существительного. Придаточное предложение образует отдельную часть сложного предложения и соединяется с главной частью союзом или союзным словом.
</a:t>
            </a:r>
            <a:endParaRPr lang="en-US" sz="1198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ученики, решающие задачу звучит короче и плотнее. Вариант ученики, которые решают задачу длиннее, потому что в нём есть союз которые и самостоятельное предложение.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причастных оборотах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нормы согласования причастий и пунктуации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частые ошибки и правильные варианты, чтобы легче было проверять согласование и пунктуацию.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 согласованием причастия с существительным и с ошибочной постановкой запятых.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062" y="2774971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887" y="395577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причастный оборот в речи и письме
</a:t>
            </a:r>
            <a:endParaRPr lang="en-US" sz="2195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помогает назвать предмет и сразу уточнить его признак по действию. Из-за этого предложение становится точнее, а мысль передаётся без лишних пояснений.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его помощью можно избежать повторения слов который, которая, которые. Текст звучит естественнее и короче, особенно в сочинениях, пересказах и описаниях.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повторов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делает фразу живой и образной, но остаётся грамотным и уместным в учебных текстах. Он помогает соединять информацию в одно ясное предложение.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выразительная речь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двери стоит рюкзак, забытый после уроков. Рядом лежит тетрадь, подписанная учеником, и сразу понятно, кому она принадлежит. Такие примеры легко встретить в классе и дома, поэтому их удобно разбирать на уроке.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рюкзак у двери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диване спит кот, свернувшийся клубком, а на столе лежит сообщение, отправленное утром. В этих коротких описаниях причастный оборот помогает представить картину быстро и без лишних слов.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сцены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часто встречаются предметы, описанные через действие: окно, открытое после перемены, или книга, оставленная в парте. Такие обороты тренируют внимательность и помогают точнее строить фразы.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в школьной и повседневной речи
</a:t>
            </a:r>
            <a:endParaRPr lang="en-US" sz="17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набор входят короткие примеры из школьной и бытовой речи. Их удобно сравнивать по вопросам и по наличию зависимых слов.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распознавания конструкций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причастия есть зависимые слова, это чаще всего оборот. Если зависимых слов нет, перед нами одиночное причастие.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отработки темы «Причастный оборот»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причастного оборота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для школьного анализа предложения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причастном обороте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легко узнать по причастию и зависимым словам. Если помнить связь с существительным, порядок слов и правило запятых, разбор будет быстрым и точным.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2026-05-28T04:38:10Z</dcterms:created>
  <dcterms:modified xsi:type="dcterms:W3CDTF">2026-05-28T04:38:10Z</dcterms:modified>
</cp:coreProperties>
</file>