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 river in my village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реке в деревне по-английски.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повторим river, village, water, tree, bird, fish и другие простые слова. Они помогут описать реку, берег и деревню короткими английскими предложениями без лишних сложностей.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понадобятся на уроке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 урока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понятный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 river in my village — это основная фраза урока. Она помогает сказать, что в одном месте что-то есть, и звучит очень просто для второго класса.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показывает наличие предмета или объекта. River — это река, village — деревня, а my village означает «моя деревня». Получается короткое и ясное сообщение о месте.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образцу легко строить похожие фразы. Можно сказать: There is a bridge. There is a tree. There is a duck. Все предложения короткие и удобные для запоминания.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повторять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состоит из знакомых слов, поэтому её легко произносить хором и по одному. Чем чаще её повторять, тем увереннее ребёнок будет говорить о своей деревне по-английски.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13150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13150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теме: река и деревня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река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river и water помогают назвать главную часть темы. Они сразу показывают, что речь идёт о природе у воды, а не о городской улице или школе.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 дома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village обозначает место, где живут люди. Рядом могут быть houses — дома, и ребёнок легко связывает английское слово с привычной картинкой из жизни.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трава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Tree, grass и green описывают природу вокруг реки. Эти слова очень полезны, потому что их можно быстро увидеть на картинке и сразу назвать по-английски.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через реку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 — это мост, который соединяет берега. Для младших школьников такое слово удобно запомнить: предмет на картинке видно сразу, и он помогает составить простую фразу.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 и другие короткие слова о животных оживляют тему. Ребёнок может сказать, что рядом с рекой есть птицы, и описание станет более живым и 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у реки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часто растут деревья и трава, а берег выглядит мягким и зелёным. Ребёнок может легко описать такую картинку словами tree, grass и green. Это простой способ сказать, что место красивое и спокойное.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и тропинка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 рекой есть bridge и path. Мост помогает перейти на другой берег, а тропинка ведёт к воде. Такие детали делают описание понятным и добавляют в рассказ знакомые предметы из деревенской жизни.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реки могут стоять houses, а вокруг — trees and flowers. Такое место легко представить: тихо, зелено и очень уютно. Простые слова помогают ребёнку описать картинку без длинных и трудных предложений.
</a:t>
            </a:r>
            <a:endParaRPr lang="en-US" sz="17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481" y="2243154"/>
            <a:ext cx="6093038" cy="46148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 воды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рекой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Birds часто летают над водой и садятся на берег. Для второго класса удобно запомнить короткую фразу: a bird flies. Она звучит просто и сразу показывает действие.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Уточки на воде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Duck — очень знакомое слово для детей. Уточки могут плавать спокойно и весело, поэтому фраза a duck swims помогает легко описать картинку и не забыть тему урока.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живут в реке и двигаются в воде почти незаметно, как маленькие пловцы. Фраза a fish swims короткая, ясная и хорошо подходит для повторения на уроке.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 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водой можно встретить frog и insect. Лягушка прыгает, а насекомые летают или ползают возле берега. Эти слова делают рассказ о природе более живым и интересным.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одного образца получаются разные предложения о реке и деревне.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55" y="1894275"/>
            <a:ext cx="262688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49" y="1913892"/>
            <a:ext cx="428700" cy="38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49" y="1894275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3518" y="1894275"/>
            <a:ext cx="367763" cy="420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13892"/>
            <a:ext cx="428700" cy="38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слова-действия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и гулять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 помогает сказать, что люди идут или гуляют у реки. Для детей удобно строить короткую фразу: children walk. Она простая и сразу связана с жизнью в деревне.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 описывает движение в воде. Дети легко запоминают сочетания fish swim и ducks swim, потому что действие похоже на то, что происходит на самой реке.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 подходит для птиц, которые кружат над берегом или садятся на деревья. Фраза birds fly помогает быстро сказать, что происходит в природе, без сложных слов.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Бегать и прыгать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и jump оживляют описание и добавляют движение. Ребёнок может сказать, что дети бегают, а лягушка прыгает. Такие слова легко представить и приятно произносить.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и замечать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и look помогают описывать, как мы наблюдаем реку. Фраза we see a river показывает, что ребёнок не просто смотрит, а умеет назвать то, что видит.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 картинке: мост и берег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через реку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 помогает соединить два берега, поэтому его легко заметить на картинке. Это удобная деталь для описания: ребёнок может сказать, что мост большой, маленький или красивый.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 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 bank — это берег, рядом с которым часто растёт grass. Берег может быть green или sandy, и такие слова помогают сделать описание точнее и живее.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Trees часто стоят у воды и создают тень. Если ребёнок видит деревья на картинке, он может добавить простую фразу: There are trees near the river.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 — это тропинка, которая ведёт к реке или мосту. Она помогает рассказать, как люди подходят к воде, и делает описание картинки более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 зелёный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и green — самые полезные цвета для этой темы. Ими можно сказать: The river is blue. The grass is green. Получаются короткие, ясные и красивые предложения.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 маленький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и small помогают сравнивать предметы на картинке. Например, можно сказать: The bridge is big. Так ребёнок учится замечать размер и говорить о нём по-английски.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 красивый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и beautiful подходят для описания реки и деревни, когда место аккуратное и приятное. Эти слова помогают выразить отношение к природе простыми и добрыми словами.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и коричневый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и brown часто нужны для описания берега, дороги или воды на рисунке. Такие слова делают фразы точнее и помогают ребёнку уверенно рассказать о картинке.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слова-описания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погоды и времени суток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небе clouds, можно сказать rain или wind. Такие слова делают описание природы понятным и живым даже в коротком предложении.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время дня: morning. Утром у реки всё кажется свежим и тихим, а солнце только поднимается над водой.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подходят слова sun, sky и bright. Простые фразы помогают описать картинку: The sun is bright. The sky is blue.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 реки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удобно использовать evening. Вечером река выглядит спокойно, и можно сказать: It is a sunny day. It is a rainy day.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рассказ из 3 коротких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образца к маленькому рассказу о реке в деревне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любимое место у реки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моста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 место near the bridge. Там можно смотреть на воду и слушать птиц. Всё вокруг кажется quiet, nice and green, а дорога рядом ведёт прямо к деревне.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любимое место находится on the bank. Трава там soft and green, а вода блестит на солнце. Я люблю это место, потому что оно clean and calm.
</a:t>
            </a:r>
            <a:endParaRPr lang="en-US" sz="1479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 выбираю место near the trees. Там можно сидеть и смотреть на birds and ducks. Я говорю: I like the river. I like the birds. Это очень хорошая прогулка.
</a:t>
            </a:r>
            <a:endParaRPr lang="en-US" sz="14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люди у реки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often walk and rest near the river. Им нравится тихое место, где можно посмотреть на воду, подышать свежим воздухом и немного отдохнуть после дня в деревне.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play, run and watch the water. Им интересно бегать по тропинке, смотреть на рыб и птиц и говорить короткие фразы: We play by the river.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 фото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могут fish, look at birds and take pictures. Такие действия легко назвать по-английски и они помогают ребёнку описать знакомую жизнь возле реки.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вежливого и доброго отношения к природе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clean помогает сказать, что вода и берег должны быть аккуратными. Простая фраза Keep the river clean звучит понятно и учит заботиться о природе каждый день.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tidy напоминает, что возле реки не нужно бросать мусор. Когда берег tidy, гулять приятнее, а деревня выглядит красивой и ухоженной.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рядом с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safe нужно, чтобы помнить о правилах у воды. Фраза Be careful near the water помогает детям вести себя спокойно и осторожно возле реки.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 и careful учат бережно смотреть на природу. Если мы внимательны к реке, она остаётся красивой, а прогулка становится ещё приятнее.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по теме урока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реки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Is there a river in your village? B: Yes, there is. A: Is it big? B: Yes, it is big and beautiful. Такой короткий диалог легко запомнить и повторить вслух на уроке.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про 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Is there a bridge near the river? B: Yes, there is. A: Are there birds? B: Yes, there are birds and ducks. Здесь звучат знакомые слова, и ответ получается очень простой.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способ: слово, образ, повторение и собственное предложение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главной фразы урока: There is a river in my village. Она сразу показывает тему и помогает открыть маленький рассказ о своей деревне.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детали о природе: There are trees near the river. Такое предложение легко составить, потому что слова trees и river уже знакомы ученику.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опиши реку короче: The river is clean. Здесь удобно повторить слово clean и показать, что у реки приятно находиться.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личной фразой: I like my village. Это простое предложение делает запись живой и показывает, что ребёнок говорит о своём месте.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написать в тетради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итог по теме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запоминает слова river, water, tree, grass, bird и duck. Они помогают назвать всё, что можно увидеть рядом с рекой в деревне.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выражения урока — There is, There are, It is и I like. С ними легко составлять короткие предложения без сложных правил.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сказать, какая река: big, long, clean, beautiful. Потом добавить несколько слов о берегe, мосте и животных, чтобы ответ стал точнее.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высказывание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 может сказать, что ему нравится. Получается маленькая история о своей деревне, и английский звучит уже почти как настоящий рассказ.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английские слова о реке в моей деревне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выучили слова о реке, деревне и природе вокруг неё. Теперь можно сказать: There is a river in my village, описать её и поделиться своим маленьким мнением.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2026-05-31T02:09:43Z</dcterms:created>
  <dcterms:modified xsi:type="dcterms:W3CDTF">2026-05-31T02:09:43Z</dcterms:modified>
</cp:coreProperties>
</file>