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система — наш космический дом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Солнечной системе начинается прямо сейчас!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начинается космическое путешествие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система — это огромный космический дом вокруг Солнца. В ней есть планеты, спутники, астероиды и кометы. Она возникла около 4,6 миллиарда лет назад и до сих пор удивляет учёных и мечтателей.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859100" y="3798904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Космическая сила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859025" y="4042488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притяжения Солнца удерживает планеты на орбитах. Поэтому они не улетают в стороны, а спокойно кружат вокруг него по своим путям.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9100" y="1160092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в центре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859025" y="1403676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это не планета, а звезда. Оно находится в центре Солнечной системы и как большой космический фонарь освещает всё вокруг.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9100" y="2039696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горячее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4859025" y="2283280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поверхности Солнца примерно 5500 °C. Там настолько жарко, что даже представить трудно: это настоящий огненный шар, только космический.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59100" y="29193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тепло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859025" y="3162884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тепло Солнца нужны Земле, чтобы на ней могли жить растения, животные и люди. Без Солнца наша планета стала бы холодной и тёмной.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главная звезда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700" y="1075784"/>
            <a:ext cx="8380800" cy="194788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50" y="435775"/>
            <a:ext cx="7277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Меркурий — самая близкая к Солнцу планета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1055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Ближайший сосед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055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Меркурий находится ближе всех к Солнцу. Он первым встречает солнечное тепло и свет, поэтому на нём особенно суровые условия.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342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Кратерная поверхность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80342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Меркурия покрыта множеством кратеров, как будто её посыпали каменными отметинами. Они появились после падений метеоритов и других космических тел.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70580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почти воздуха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0580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Меркурия почти нет атмосферы, поэтому он не удерживает тепло. Днём там очень жарко, а ночью становится очень холодно.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60817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путь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817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оборот вокруг Солнца Меркурий делает всего за 88 земных дней. Для космической планеты это очень быстрый круг, почти как спринт.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104" y="1073548"/>
            <a:ext cx="3927150" cy="185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3720" y="1073548"/>
            <a:ext cx="3927150" cy="185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— планета, которая прячется за облаками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514355" y="4762976"/>
            <a:ext cx="295425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856172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Соседка, похожая на Землю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856172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размеру Венера напоминает Землю, но на этом сходство почти заканчивается. Её поверхность скрыта под плотными облаками, которые не дают увидеть планету напрямую. Учёные изучают Венеру с помощью космических аппаратов и очень осторожных наблюдений.
</a:t>
            </a:r>
            <a:endParaRPr lang="en-US" sz="1058" dirty="0"/>
          </a:p>
        </p:txBody>
      </p:sp>
      <p:sp>
        <p:nvSpPr>
          <p:cNvPr id="15" name="Text 4"/>
          <p:cNvSpPr txBox="1"/>
          <p:nvPr/>
        </p:nvSpPr>
        <p:spPr>
          <a:xfrm>
            <a:off x="4769801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Жаркий мир медленного дня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9801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— самая горячая планета Солнечной системы. Температура у её поверхности достигает примерно 465 °C, поэтому там невозможно ходить без специальной техники. Ещё Венера вращается очень медленно, и её день длится дольше года.
</a:t>
            </a:r>
            <a:endParaRPr lang="en-US" sz="114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859100" y="3798904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рядом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859025" y="4042488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Земли есть один спутник — Луна. Она светит ночью отражённым солнечным светом и каждый месяц немного меняет свой вид на небе.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9100" y="1160092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жизни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859025" y="1403676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единственная известная планета, где есть жизнь. Здесь растения, животные и люди могут существовать благодаря удачным условиям и заботе природы.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9100" y="2039696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воздух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4859025" y="2283280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есть жидкая вода и воздух с кислородом. Именно они помогают живым существам дышать, расти и чувствовать себя хорошо.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59100" y="29193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Подходящая температура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859025" y="3162884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планета находится на нужном расстоянии от Солнца. Поэтому на Земле не слишком жарко и не слишком холодно — прямо как надо.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наш родной дом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700" y="1075784"/>
            <a:ext cx="8380800" cy="194788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50" y="435775"/>
            <a:ext cx="7277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— красная планета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1055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цвет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055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называют красной планетой из-за цвета его поверхности. В его почве много пыли с веществами, похожими на ржавчину, поэтому он выглядит рыжеватым.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342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Пыльная поверхность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80342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Марса покрыта камнями, песком и пылью. Там много пустынных равнин, которые делают планету похожей на очень далёкую красную пустыню.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70580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спутника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0580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Марса есть два маленьких спутника. Они выглядят совсем крошечными рядом с планетой и тоже путешествуют вместе с ней в космосе.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60817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мир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817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Марсе очень холодно, а воздух там слишком разреженный для человека. Без специального скафандра дышать на этой планете нельзя.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69" y="1073475"/>
            <a:ext cx="3927300" cy="18562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9485" y="1073475"/>
            <a:ext cx="3927300" cy="185626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астероидов — каменный пояс между планетами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71950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Каменная дорога в космосе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871950" y="3570900"/>
            <a:ext cx="34935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Марсом и Юпитером находится пояс астероидов. В нём движется множество каменных обломков разного размера, от совсем маленьких до довольно крупных. Все они кружат вокруг Солнца, словно космические камешки на большом пути.
</a:t>
            </a:r>
            <a:endParaRPr lang="en-US" sz="1130" dirty="0"/>
          </a:p>
        </p:txBody>
      </p:sp>
      <p:sp>
        <p:nvSpPr>
          <p:cNvPr id="12" name="Text 4"/>
          <p:cNvSpPr txBox="1"/>
          <p:nvPr/>
        </p:nvSpPr>
        <p:spPr>
          <a:xfrm>
            <a:off x="4785575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житель пояса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5579" y="3570900"/>
            <a:ext cx="32976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крупный объект в этом поясе — Церера. Её относят к карликовым планетам, потому что она меньше обычных планет. Церера напоминает, что Солнечная система состоит не только из больших шаров, но и из маленьких миров.
</a:t>
            </a:r>
            <a:endParaRPr lang="en-US" sz="110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939" y="1085810"/>
            <a:ext cx="2761187" cy="349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— самый большой великан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Огромный размер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— самая большая планета Солнечной системы. Он настолько велик, что рядом с ним другие планеты кажутся совсем маленькими, как игрушки возле огромного мяча.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43287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Газовый состав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43287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состоит в основном из газа и не имеет твёрдой поверхности, по которой можно было бы ходить. Он выглядит как гигантский полосатый шар в космосе.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432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Большое красное пятно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432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Юпитере есть Большое красное пятно — очень сильный и долгий шторм. Он бушует уже очень давно и заметен даже издалека.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43287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Много спутников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343287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Юпитера больше всего известных спутников среди планет. Это делает его особенно интересным для учёных: вокруг гиганта всегда идёт целая космическая компания.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859100" y="3798904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 Титан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859025" y="4042488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Сатурна много спутников, а самый известный из них — Титан. Он особенно интересен учёным и часто появляется в рассказах о космосе.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9100" y="1160092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кольца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859025" y="1403676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Сатурн легко узнать по его кольцам. Они выглядят как тонкий сияющий обруч вокруг планеты и сразу привлекают внимание.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9100" y="2039696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они состоят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4859025" y="2283280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Кольца Сатурна состоят из льда, пыли и камней. Эти частички вращаются вокруг планеты и создают удивительный космический рисунок.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59100" y="29193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Газовый гигант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859025" y="3162884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Сатурн относится к газовым гигантам, как и Юпитер. Он очень большой и не имеет твёрдой поверхности, похожей на земную.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Сатурн — планета с красивыми кольцами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200" y="2007732"/>
            <a:ext cx="2681400" cy="238288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981350" y="616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цвет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981350" y="982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Уран выглядит голубовато-зелёным из-за метана в атмосфере: этот газ поглощает красный свет и подчёркивает холодные оттенки. Поэтому планета кажется почти загадочной и немного «не земной».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81350" y="3373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и далёкий мир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981350" y="3739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Уран находится далеко от Солнца, поэтому там очень холодно. Это не уютное место для прогулок без скафандра, зато для учёных он остаётся интересным примером необычной планеты.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981350" y="19954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на боку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981350" y="23607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Уран необычен своим сильным наклоном оси: он как будто катится вокруг Солнца, а не стоит прямо. Из-за этого его сезоны длятся очень долго и сильно отличаются друг от друга.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34300" y="680025"/>
            <a:ext cx="25605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Уран — необычная голубовато-зелёная планета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700" y="1075784"/>
            <a:ext cx="8380800" cy="194788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50" y="435775"/>
            <a:ext cx="7277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Нептун — дальняя и ветреная планета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1055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дальняя большая планета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055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Нептун — самая далёкая от Солнца из больших планет. До него солнечный свет доходит очень слабо, поэтому там царят холод и долгие, размеренные космические «дни».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342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дорога по орбите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80342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Нептун движется вокруг Солнца очень медленно, потому что путь у него огромный. Один его год длится намного дольше, чем на Земле, и это легко представить как длинное космическое путешествие.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70580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ветры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0580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Нептуне дуют очень сильные ветры, и это одна из самых бурных планет Солнечной системы. Учёные изучают её атмосферу, чтобы понять, как рождаются такие мощные движения воздуха.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60817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цвет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817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кажется синей, потому что в её атмосфере есть метан. Он придаёт Нептуну яркий оттенок, который выделяет его среди других планет и сразу привлекает внимание.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859100" y="3798904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Маленькие, но важные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859025" y="4042488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Карликовые планеты помогают учёным лучше понимать, как устроены окраины Солнечной системы. Они напоминают, что в космосе есть не только гиганты, но и множество небольших соседей.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9100" y="1160092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совсем обычные планеты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859025" y="1403676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Карликовые планеты тоже обращаются вокруг Солнца, но они меньше и не похожи на большие планеты. Это маленькие миры, которые всё равно заслуживают внимания.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9100" y="2039696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названия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4859025" y="2283280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 Плутон, Цереру, Эрида, Хаумеа и Макемаке. У каждого из этих небесных тел есть свои особенности, поэтому они не выглядят одинаковыми.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59100" y="29193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большими мирами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859025" y="3162884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карликовые планеты находятся далеко за орбитой Нептуна, а Церера — в поясе астероидов. Солнечная система оказывается гораздо разнообразнее, чем кажется на первый взгляд.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Карликовые планеты — маленькие жители Солнечной системы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движутся по своим орбитам вокруг Солнца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порядок планет и различия между внутренними и внешними мирами Солнечной 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939" y="1085810"/>
            <a:ext cx="2761187" cy="349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планет — маленькие небесные помощники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Верные спутники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обращаются вокруг планет так же, как планеты вокруг Солнца, только в меньшем масштабе. Они сопровождают свои планеты и помогают учёным изучать их историю.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43287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рядом с нами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43287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Земли один спутник — Луна. Она освещает ночное небо отражённым солнечным светом, а её вид меняется от тонкого серпа до полного круга.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432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спутников у гигантов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432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Марса два спутника, а у Юпитера и Сатурна их очень много. Чем больше планета, тем легче ей удерживать вокруг себя разные небесные тела.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43287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Ледяные и каменные миры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343287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бывают каменными и ледяными. Некоторые из них особенно интересны, потому что под поверхностью могут скрывать океаны воды, хотя сверху они выглядят холодными и тихими.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104" y="1073548"/>
            <a:ext cx="3927150" cy="185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3720" y="1073548"/>
            <a:ext cx="3927150" cy="185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Небесные путешественники и космические следы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514355" y="4762976"/>
            <a:ext cx="295425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856172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Комета с сияющим хвостом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856172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Комета похожа на снежный ком с примесью пыли и камня. Когда она подлетает к Солнцу, лёд начинает испаряться, и появляется длинный яркий хвост. Он всегда направлен в сторону, противоположную Солнцу, словно комета машет фонариком в темноте.
</a:t>
            </a:r>
            <a:endParaRPr lang="en-US" sz="1101" dirty="0"/>
          </a:p>
        </p:txBody>
      </p:sp>
      <p:sp>
        <p:nvSpPr>
          <p:cNvPr id="15" name="Text 4"/>
          <p:cNvSpPr txBox="1"/>
          <p:nvPr/>
        </p:nvSpPr>
        <p:spPr>
          <a:xfrm>
            <a:off x="4769801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Падающая звезда, которая не звезда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9801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 — это светящаяся полоска в небе, когда маленький камешек сгорает в атмосфере Земли. Если он не успевает полностью исчезнуть и долетает до поверхности, его уже называют метеоритом. Небо иногда устраивает настоящий фейерверк!
</a:t>
            </a:r>
            <a:endParaRPr lang="en-US" sz="109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700" y="1041767"/>
            <a:ext cx="8380800" cy="19478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2186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изучают космос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430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Телескопы наблюдают вдаль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430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Телескопы помогают рассматривать далёкие планеты, спутники и кольца. Они собирают больше света, чем человеческий глаз, поэтому учёные могут замечать даже очень слабые и удалённые объекты.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08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раскрывают тайны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608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наблюдения и миссии показали, что на Юпитере бушуют огромные штормы, у Сатурна есть кольца, а на Нептуне дуют очень сильные ветры. Космос любит сюрпризы.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519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Аппараты летят к планетам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3519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аппараты приближаются к небесным телам и передают на Землю снимки и данные. Благодаря им люди узнают, как выглядят поверхности планет и что происходит в их атмосферах.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26125"/>
            <a:ext cx="405000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2971106"/>
            <a:ext cx="405000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8844" y="1226125"/>
            <a:ext cx="303750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2971106"/>
            <a:ext cx="405000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расстояние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находится на таком расстоянии от Солнца, где не слишком жарко и не слишком холодно. Поэтому на её поверхности может существовать жидкая вода.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для дыхания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окружена атмосферой с кислородом. Благодаря ей живые существа могут дышать, а сама атмосфера также защищает планету от многих опасных воздействий из космоса.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 планете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есть океаны, моря, реки и озёра. Вода нужна растениям, животным и людям, а ещё она помогает поддерживать привычную для нас жизнь.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защита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Земли есть магнитное поле, которое помогает отражать часть солнечного ветра. Вместе с атмосферой оно создаёт более безопасные условия для жизни на нашей планете.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Земля подходит для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200" y="2007732"/>
            <a:ext cx="2681400" cy="23828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всех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близкими к Солнцу идут Меркурий и Венера. Они небольшие, каменистые и быстро движутся по своим орбитам, потому что путь у них совсем короткий.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порядок для запоминания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планет легко повторить по цепочке: Меркурий, Венера, Земля, Марс, Юпитер, Сатурн, Уран, Нептун. Если знать его, Солнечная система сразу становится понятнее.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Планеты-гиганты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Марса начинаются большие планеты-гиганты: Юпитер, Сатурн, Уран и Нептун. Они намного крупнее земных планет и в основном состоят из газа.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планета и сосед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следуют Земля и Марс. Земля подходит для жизни, а Марс известен своим красноватым цветом. Эти планеты тоже относятся к каменистым.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34300" y="680025"/>
            <a:ext cx="25605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планет от Солнца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01" y="1602105"/>
            <a:ext cx="3219957" cy="328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50" y="431475"/>
            <a:ext cx="55800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система — большой космический сосед
</a:t>
            </a:r>
            <a:endParaRPr lang="en-US" sz="3055" dirty="0"/>
          </a:p>
        </p:txBody>
      </p:sp>
      <p:sp>
        <p:nvSpPr>
          <p:cNvPr id="7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система объединяет Солнце, восемь планет, спутники и множество маленьких небесных тел. У каждого мира свой характер, а Земля остаётся нашим единственным домом, где есть жизнь.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2026-05-25T20:45:44Z</dcterms:created>
  <dcterms:modified xsi:type="dcterms:W3CDTF">2026-05-25T20:45:44Z</dcterms:modified>
</cp:coreProperties>
</file>