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наложения повязок: зачем они нужны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защищает рану, уменьшает боль и помогает дождаться врача.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в первой помощи: что важно знать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 — это материал, а повязка — способ закрыть и закрепить повреждение. В первой помощи используют стерильные салфетки, марлю, бинты, эластичные бинты и лейкопластырь.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повязка действительно нужна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помогает при ссадинах, неглубоких порезах и небольших ранах: она закрывает повреждённое место, уменьшает загрязнение и защищает кожу от дополнительного трения.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рана глубокая, кровотечение сильное, есть подозрение на перелом или ожог большой площади, нужна срочная помощь медиков, а не только повязка.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также используют при ушибах, растяжениях и некоторых ожогах, а ещё после обработки раны, чтобы удержать салфетку, холодный пакет или шину.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повязок и их назначение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повязки выбирают по цели: защите, фиксации, поддержке или уменьшению кровотечения.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материал может решать разные задачи, но выбор зависит от места травмы и нужного эффекта.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первой помощи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подготовить перед наложением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вымыть руки или надеть перчатки и убедиться, что место хорошо освещено. Это снижает риск занести грязь в рану и помогает действовать аккуратно.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под рукой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Понадобятся стерильная салфетка, бинт подходящей ширины, лейкопластырь и ножницы. Желательно заранее проверить срок годности и приготовить всё в удобном порядке.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перед наложением повязки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правилах школьного курса первой помощи.
</a:t>
            </a:r>
            <a:endParaRPr lang="en-US" sz="11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 накладывают плотно, но так, чтобы он не пережимал ткани. Слишком сильное натяжение мешает кровообращению и может усилить боль.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новый виток обычно закрывает примерно половину предыдущего. Так повязка ложится ровно, держится надёжнее и не сползает при движении.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избегать складок и перекрутов, а пальцы оставлять открытыми, если это возможно. Тогда легче проверить их цвет, тепло и чувствительность.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 безопасного бинтования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ошибки при наложении повязки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возникают, когда спешат и пропускают подготовку материалов или контроль натяжения.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риски связаны с невнимательностью: важно соблюдать порядок действий и следить, чтобы повязка не пережимала ткани.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диаграмма по материалам школьного курса первой помощи
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701" y="2362487"/>
            <a:ext cx="200400" cy="20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73251" y="2362487"/>
            <a:ext cx="17535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08751" y="2362487"/>
            <a:ext cx="200400" cy="20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на руку и кисть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550577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кисти часто делают круговые или спиральные туры бинта. Они помогают закрыть повреждение и удержать салфетку, не ограничивая движение больше, чем нужно.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498603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Палец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пальце используют спиральную повязку с переходом к запястью. Такой способ закрепляет бинт надёжнее и помогает повязке не распускаться при движении.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446628" y="2692775"/>
            <a:ext cx="23037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после наложения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пальцами можно положить марлевые прокладки. После бинтования проверяют цвет, подвижность и чувствительность пальцев, чтобы не пропустить сдавление.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на локоть и колено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затягивание недопустимо: оно усиливает боль и может вызвать отёк. Сустав лучше бинтовать в полусогнутом положении, чтобы повязка легла ровно и удобно.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локоть и колено повязку обычно накладывают восьмиобразно, потому что эти суставы постоянно сгибаются. Такой способ лучше удерживается и не сползает при движении.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лба и затылка чаще применяют пращевидную или колосовидную повязку: она закрывает рану, удерживает салфетку и не перекрывает обзор.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на голову и лоб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бинтованием важно уложить стерильную салфетку ровно и следить, чтобы материал не давил на глаза, уши и дыхательные пути.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голове повязка легко смещается, поэтому витки должны фиксировать её особенно надёжно; после наложения проверяют, нет ли лишнего давления и дискомфорта.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00" y="1446891"/>
            <a:ext cx="8784000" cy="19893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Ширина бинта для разных частей тела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ширины бинта помогает сделать повязку ровной, устойчивой и удобной для конкретной части тела.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участок тела, тем шире бинт нужен для надёжной фиксации и равномерного наложения.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первой помощи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слоёв в повязке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не только порядок слоёв, но и то, что каждый из них выполняет свою задачу: защита, удержание и окончательная фиксация.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держится надёжно, когда слой защиты и слой фиксации дополняют друг друга, а не заменяют один другой.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схема по материалам школьного курса первой помощи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при кровотечении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394025" y="1903425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Салфетка на рану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повреждение сразу кладут стерильную салфетку, чтобы закрыть место кровотечения и уменьшить попадание грязи.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2924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Давление сверху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 салфетки помещают плотный валик или сложенный материал и выполняют тугое бинтование для прижатия ткани к ране.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864480" y="1903413"/>
            <a:ext cx="25554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Контроль и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продолжает промокать, добавляют новые слои сверху, не снимая первые; при сильном кровотечении вызывают медиков немедленно.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повязка наложена неправильно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оценены по наблюдению за кровообращением, болью и положением бинта после наложения повязки.
</a:t>
            </a:r>
            <a:endParaRPr lang="en-US" sz="112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Чего нельзя делать при перевязке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нельзя заменять стерильную салфетку любой грязной материей или завязывать узел прямо на ране: так возрастает риск инфекции и смещения повязки.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306457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касаться раны грязными руками, сыпать в неё порошки, лить спирт или йод внутрь и срывать прилипшую ткань с усилием: это усиливает боль и повреждение.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врача после наложения повязки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аккуратно наложенная повязка требует наблюдения: важно следить за цветом кожи, движением пальцев и тем, не усиливаются ли симптомы.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риск инфекции, перелома или нарушения чувствительности, повязка служит только временной мерой до осмотра врача.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первой помощи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03" y="2547617"/>
            <a:ext cx="296887" cy="339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009" y="2578559"/>
            <a:ext cx="346800" cy="2774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07441" y="2547629"/>
            <a:ext cx="296887" cy="3393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ситуации: ожоги, ссадины, ушибы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ожог накладывают сухую стерильную повязку без мазей, масла и жира, чтобы не усилить повреждение кожи и не занести инфекцию.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Ссадина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ссадине обычно достаточно чистой салфетки и лёгкой фиксации, если кровь выделяется слабо и рана не требует сильного давления.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Ушиб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ушибе повязка может удерживать холодный пакет через ткань: так уменьшают боль и не допускают переохлаждения кожи.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нужно запомнить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оцените безопасность места и подготовьте руки, перчатки и стерильную салфетку: это снижает риск заражения и помогает действовать спокойно.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Накладывайте бинт умеренно плотно: он должен удерживать салфетку, но не пережимать ткани и не мешать кровообращению.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Выбирайте бинт по размеру повреждённой части тела, чтобы повязка ложилась ровно и не сползала при движении.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обязательно проверьте пальцы: их цвет, тепло, чувствительность и подвижность показывают, всё ли сделано правильно.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повязка как важный навык первой помощи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Повязка помогает защитить рану, уменьшить боль и кровотечение, а также дождаться врача без лишнего риска. Главное — чистота, аккуратность и внимательная проверка состояния пострадавшего.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2026-05-21T00:09:50Z</dcterms:created>
  <dcterms:modified xsi:type="dcterms:W3CDTF">2026-05-21T00:09:50Z</dcterms:modified>
</cp:coreProperties>
</file>