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 с ярким характером и тайной жизнью.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Тетерева в лесах России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Тетерева живут в лесной зоне России и выбирают тихие места: берёзовые рощи, смешанные леса, поляны и болота. Они много ходят по земле, быстро бегают и умеют ловко прятаться от опасности.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Самец тетерева крупный и нарядный: его чёрные перья красиво поблёскивают синим или зелёным оттенком.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крыльях заметны белые полосы, а над глазами — красные брови, которые делают птицу особенно выразительной.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выглядит скромнее и меньше по размеру. Её окраска буроватая, рыжеватая, с пятнышками и полосками.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тетерев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окраске самку трудно заметить в траве или среди сухих веток — это хорошая маскировка.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зимой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тетерева держатся стайками и стараются не тратить лишние силы. Они кормятся почками берёзы и ольхи, серёжками и хвойными иголками.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сильный мороз птицы могут зарываться в снег. Там теплее и тише, чем на ветру, поэтому такой снежный домик помогает им пережить холод.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тетерева едят ягоды, листья, семена, траву и насекомых. Такая еда помогает им быть сытыми и активными в тёплое время года.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Птенцам особенно нужна живая пища, потому что она помогает им быстро расти и становиться сильнее. В первые недели это очень важно.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птицы охотно находят бруснику, чернику и клюкву, а зимой переходят на почки и серёжки деревьев, когда другой еды становится меньше.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тетерев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тетерева в течение года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поведении тетерева: от весеннего тока до зимнего укрытия.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токование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самцы бормочут, шипят и щёлкают. Эти необычные звуки слышны на открытых местах и помогают птицам показать себя всему лесу.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Пышный наряд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расправляет хвост, приподнимает крылья и становится очень заметной. Так самец выглядит сильным и красивым, словно на маленьком лесном параде.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Токование помогает привлечь самку и отпугнуть соперников. Чем увереннее ведёт себя самец, тем больше у него шансов стать папой птенцов.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и птенцы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устраивает гнездо прямо на земле, чаще всего под кустом или в густой траве. Такое место хорошо скрывает его от опасности и посторонних глаз.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кладке обычно бывает 6–12 яиц. Птенцы вылупляются зрячими и почти сразу умеют бегать, но сначала держатся рядом с матерью и ведут себя очень тихо.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Тетереву угрожают лисица, ястреб, куница и человек. Поэтому птице важно вовремя заметить опасность и не выдать себя лишним движением.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тетеревам нужна осторожность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спасают маскировка, быстрый бег и резкий шумный взлёт. Если птица внезапно поднимается с земли, хищнику труднее её поймать.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часто улетает в сторону неожиданно и быстро. Такой манёвр даёт ему несколько драгоценных секунд, чтобы скрыться среди деревьев и кустов.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России живут тетерева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Тетерева встречаются в лесной зоне России, где есть тихие места, корм и укрытия.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подходят берёзовые рощи, смешанные леса и участки рядом с болотами на Урале и в Сибири.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европейской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европейской части страны птицы тоже живут, если поблизости есть спокойные лесные уголки.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и его родня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семья на опушке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— не одинокий житель леса, а часть большой семьи фазановых. Рядом с ним можно встретить глухаря, рябчика и куропатку. Все они любят осторожно ходить по земле и прятаться в траве, будто играют в лесные прятки.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которые выбирают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лесные родственники стараются жить там, где спокойно и есть укрытия. Опушка, кусты, густая трава и редкие деревья помогают им чувствовать себя в безопасности. На такой поляне птицы выглядят как маленькая дружная компания.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где устроился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птицы в этой семье свой характер и любимое место. Тетерев чаще выбирает открытые участки, а другие родственники могут держаться ближе к густому лесу. Вместе они создают живую картину лесной опушки.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умеет хорошо летать, но чаще предпочитает землю. Он быстро бегает на сильных лапах, а крепкий клюв помогает ему добывать пищу среди травы, ягод и почек.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тетерева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эта птица умеет прятаться в снегу, будто в тёплом домике. Снег защищает её от ветра и мороза, поэтому тетерев бережёт силы и дольше остаётся в тепле.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тетерев становится особенно заметным. Самцы шумят, расправляют хвост и стараются показать себя как можно лучше, словно устраивают настоящее лесное выступление.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тетерев спасается от холода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птица ведёт себя зимой, чтобы сохранить тепло и силы.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помогает лесу оставаться живым, потому что ест разные растения и их части. Так он участвует в природном круговороте и не даёт лесу быть однообразным.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тетерев полезен в природе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также поедает насекомых, особенно когда растут птенцы. Это важно для маленьких тетеревят, которым нужна питательная и лёгкая для роста пища.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тетерев служит добычей для хищников. Значит, он занимает своё место в пищевой цепочке и помогает сохраняться лесному равновесию.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тетеревам можно понять, насколько лес подходит для жизни. Если птицам хватает корма и укрытий, значит, в этом месте природа чувствует себя хорошо.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тетерев на токовище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лесной поляне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рассвете поляна кажется особенно тихой, но тетерев уже готов к своему лесному концерту. Его чёрные перья блестят в первых лучах солнца, а хвост раскрывается красивым веером. Птица выглядит торжественно и очень уверенно.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брови и важная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Самец на току старается привлечь внимание каждой деталью. Он вытягивает шею, расправляет крылья и стоит так, будто знает: на него сейчас смотрит весь лес. Его яркие брови делают птицу ещё заметнее среди травы.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30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2975" y="1828191"/>
            <a:ext cx="384600" cy="3076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тетерев отличается от глухаря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меньше и легче глухаря. У самца тетерева чёрное оперение с белыми полосами, а у глухаря птица выглядит крупнее и массивнее.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чаще держится на открытых лесных участках, опушках и полянах. Глухарь обычно выбирает более глухие и тёмные уголки леса.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птицы много времени проводят на земле, но тетерев особенно любит бегать и быстро скрываться. Его легче заметить во время взлёта, чем в спокойном движении.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важно вести себя тихо и не подходить близко к гнёздам. Шум может напугать птиц, и они покинут место, где могли бы вырастить птенцов.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траву, кусты и болотные участки, потому что именно там тетерев находит укрытие. Без этих мест птице труднее спрятаться и пережить опасность.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лес без мусора и пожаров помогает тетеревам жить спокойно. Если люди аккуратны и внимательны, у птиц остаётся больше корма, тепла и безопасных уголков.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 тетеревам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в народных наблюдениях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певец на рассвете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люди часто слышали на опушках громкое токование тетерева. Этот звук запоминался надолго, потому что он был сильным, необычным и словно будил весь лес. Поэтому птицу называли настоящим лесным певцом.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северной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часто появляется в рассказах о северных лесах, где утро начинается с тумана и первых солнечных лучей. Его поведение давно привлекало внимание людей: птица выглядела важной, осторожной и очень связанной с лесом.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— осторожная лесная птица, которая любит тихие места и не спешит попадаться на глаза. Чаще всего его можно заметить там, где есть опушка, трава и кусты.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Самец тетерева красивый и заметный: он чёрный, блестящий и с яркими красными бровями. Самка намного незаметнее и умеет отлично прятаться среди растений.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Тетерева живут в лесной зоне, питаются ягодами, почками, семенами и насекомыми. Зимой они держатся стайками, а весной собираются на токовище.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тетереве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очень любит лес и зависит от его спокойствия. Чем больше в нём корма и укрытий, тем лучше тетеревам живётся в природе.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Тетерева — часть лесной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Тетерева напоминают, что лесу нужны тишина, корм и укрытия. Если беречь природу, в нём останутся и птицы, и их удивительные весенние концерты.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2026-05-24T02:01:29Z</dcterms:created>
  <dcterms:modified xsi:type="dcterms:W3CDTF">2026-05-24T02:01:29Z</dcterms:modified>
</cp:coreProperties>
</file>