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друзьях-товарищах: зачем нужна дружба в жизни и в книгах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делает человека надежным: рядом — верность, помощь, доверие и уважение в поступках героев и школьников.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 — тот, кто рядом в общем деле, учёбе, игре или трудной минуте. «Друг», «приятель», «одноклассник» звучат по-разному, но не всегда заменяют это слово. В книгах товарищество помогает героям оставаться честными, поддерживать слабых и держать слово.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«товарищ» и как его понимают в литературе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сохраняет доверие: он не выдаёт чужие тайны, не подводит в общем деле и не использует слабость товарища. Доверие держится на поступках, а не на обещаниях.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смеётся над ошибками и не унижает. Вместо насмешек — внимание, доброта и желание помочь исправить ситуацию, даже если самому неудобно или не сразу получается.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друг уважает мнение товарища и умеет слушать. В детских историях особенно запоминаются сцены, где герой делится последним, защищает слабого или признаёт свою вину.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настоящего друга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переменах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дружба проявляется во взаимодействии: вместе читают задания, объясняют непонятное, помогают разобраться с правилом. На переменах разговоры становятся теплее, когда есть кому поддержать.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совместных делах и играх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Одноклассники помогают готовиться к проверочным работам и спорят уважительно, без обид. Особенно хорошо это видно, когда ребята работают в паре за партой или обсуждают книгу и общее поручение.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школьной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Мини-опрос класса (5 класс), проведён в рамках школьного занятия, дата: 13.05.2026.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школьники чаще всего ценят в друзьях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опросе больше всего отметок получила поддержка в трудные моменты и доверие, то есть качество «быть рядом». Остальные ответы распределились примерно равномерно.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Общим выводом класса становится: дружба начинается с надёжности. Чем больше ребята ценят честность и умение хранить секреты, тем безопаснее чувствуют себя в коллективе.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0403" y="1497250"/>
            <a:ext cx="1796345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3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действия, их влияние на отношения и пример из школьной жизни: где есть уважение — дружба крепнет, где появляются обман, насмешки и равнодушие — слабеет.
</a:t>
            </a:r>
            <a:pPr algn="l" indent="0" marL="0">
              <a:lnSpc>
                <a:spcPct val="150000"/>
              </a:lnSpc>
              <a:buNone/>
            </a:pPr>
            <a:r>
              <a:rPr lang="en-US" sz="133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3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растёт там, где поступок подтверждает уважение: помощь, честность и извинение уменьшают напряжение. Ложь и насмешки действуют как быстрый «разрушитель» доверия.
</a:t>
            </a:r>
            <a:endParaRPr lang="en-US" sz="1337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 классе и примеры из детской литературы (без привязки к конкретным публикациям).
</a:t>
            </a:r>
            <a:endParaRPr lang="en-US" sz="1085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Поступки, которые укрепляют и разрушают дружбу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и крепнет дружба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развития отношений в литературных и школьных примерах: от знакомства к доверительному товариществу; отдельно показаны причины ослабления.
</a:t>
            </a:r>
            <a:endParaRPr lang="en-US" sz="9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Ссоры возникают из-за недопонимания: одно и то же слово могут услышать по-разному. Иногда добавляют масла ревность или желание быстрее получить роль в игре или работе.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 может задеть обидное слово или несправедливое распределение задач. В 5 классе это особенно заметно в группе на уроке, когда кто-то чувствует себя «лишним» или недооценённым.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не обязательно ломает дружбу. Если ребята умеют остановиться, выслушать и договориться без крика, отношения часто становятся крепче — потому что появляется ясность и уважение.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даже хорошие друзья иногда ссорятся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 — это признание ошибки и готовность исправить поступок. Важно не только сказать «прости», но и сделать конкретные шаги: изменить поведение, выбрать спокойный тон и не повторять обидное.
</a:t>
            </a:r>
            <a:endParaRPr lang="en-US" sz="160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Прощение возвращает доверие после ссоры. Когда товарищи после разговора продолжают относиться друг к другу уважительно, конфликт перестаёт быть «точкой разрыва» и превращается в урок общения. 
</a:t>
            </a:r>
            <a:endParaRPr lang="en-US" sz="1605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 и прощение в отношениях между товарищами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самооценки учеников класса (условные баллы по шкале 1–10), дата: 13.05.2026.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настроение в классе связано с дружеской атмосферой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заметнее всего в момент конфликта: комфорт падает, а после примирения быстро возвращается. Это помогает понять, как важны спокойный диалог и поддержка.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закономерность: дружелюбная атмосфера повышает уровень поддержки, а ссоры снижают его. Примирение выступает «точкой восстановления» отношений.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дружной компании и в классе каждый отвечает не только за себя, но и за общий результат: договорились — значит, нужно довести свою часть до конца.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ученик пообещал подготовить ответ или оформление, его надежность влияет на других: группе сложнее исправлять, когда сроки срываются.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укрепляется дисциплиной и аккуратностью: в совместной работе важны порядок, умение не мешать, а поддерживать тем, что у тебя получается лучше.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товарищество часто показывают через общий проект: кто-то берет на себя трудную роль, и именно способность не подвести делает друзей настоящими.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в совместных делах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968" y="1497250"/>
            <a:ext cx="3357213" cy="263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произведения и героев с примерами того, как проявляется товарищество: верность, взаимопомощь, готовность защищать и действовать сообща.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закономерность: в литературе дружба связывают с верностью, смелостью, защитой слабого и умением выдерживать испытания вместе.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Сюжетные примеры из школьной программы и хорошо знакомых пятиклассникам произведений (точные издания не указаны).
</a:t>
            </a:r>
            <a:endParaRPr lang="en-US" sz="947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литературных произведениях для 5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5303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Зависть и грубость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Зависть заставляет сравнивать себя с другими и раздражаться из‑за чужих успехов. Резкие слова и грубые поступки быстро ломают доверие, после чего труднее мириться.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Насмешки и желание командовать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человек постоянно смеется или пытается руководить всем, другому становится обидно и неудобно. Ссуды начинаются из мелочей, а дружба превращается в напряжение.
</a:t>
            </a:r>
            <a:endParaRPr lang="en-US" sz="1431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ложь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Ложь разрушает дружбу сильнее, чем одна ошибка: теряется уверенность в словах и намерениях. Даже после объяснений требуется время, чтобы снова поверили и стали откровеннее.
</a:t>
            </a:r>
            <a:endParaRPr lang="en-US" sz="1431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ради выгоды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слабеет, если человек общается только тогда, когда ему что‑то нужно. Поддержка превращается в сделку, и в трудный момент помощи, как правило, не хватает.
</a:t>
            </a:r>
            <a:endParaRPr lang="en-US" sz="1456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дружбе в школьном возрасте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мирно решить спор между друзьями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для примирения после конфликта (остановиться → выслушать → назвать причину → предложить решение → договориться → проверить результат).
</a:t>
            </a:r>
            <a:endParaRPr lang="en-US" sz="9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спортивной площадке ребята договариваются о команде, правилах и очередности. Один предлагает простой способ разделить роли, другой подстраховывает новичка. В такой суете легче заметить взаимовыручку и поддержать друга словом, а не силой.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Игра, где никто не остается один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прогулки или похода появляются общие впечатления: смешной случай, интересная находка, удачная фотография. Ребята обсуждают, что получилось, и учатся договариваться — где повернуть, как идти дальше и кто несет что нужно. Разговоры становятся спокойнее, когда вы вместе преодолели путь.
</a:t>
            </a:r>
            <a:endParaRPr lang="en-US" sz="742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Прогулка, после которой хочется поговорить
</a:t>
            </a:r>
            <a:endParaRPr lang="en-US" sz="1184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друзья читают вслух или играют за одним столом, внимание постепенно учится уважать темп другого. В настольной игре важно не обижаться на ошибку, а предложить подсказку. Так укрепляются доброжелательность и привычка приходить на помощь вовремя.
</a:t>
            </a:r>
            <a:endParaRPr lang="en-US" sz="83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 и настольная игра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отдых как часть дружбы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Мини-опрос класса: пример оформления диаграммы; точные результаты опроса не предоставлены, поэтому значения условные.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роли бывают в дружеской компании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кому-то ближе одна роль, остальные нужны для баланса: группа лучше решает задачи, когда разные люди дополняют друг друга.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показывают: лидерство бывает разным — в одних ситуациях важнее организация, в других поддержка и примирение. Это помогает дружеской компании сохранять устойчивость.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переписке друзья могут уточнить задания, договориться о времени встречи и поддержать друг друга. Важно отвечать по делу и не затягивать общение, когда собеседник занят.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сообщения в выходные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помогают передать интонацию и меньше обижают, чем сухие сообщения. Стоит заранее предупреждать о теме, говорить спокойно и не отправлять слишком личные подробности.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группа и чаты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групповых чатах действуют те же правила, что и в живом разговоре: уважение, вежливость, отказ от грубых шуток. Личная информация требует осторожности и согласия.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цифровом общении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074" y="1497250"/>
            <a:ext cx="2525003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простые правила поведения превращают класс в дружнее пространство: меньше конфликтов, спокойнее совместная работа и понятнее ответственность каждого.
</a:t>
            </a:r>
            <a:pPr algn="l" indent="0" marL="0">
              <a:lnSpc>
                <a:spcPct val="150000"/>
              </a:lnSpc>
              <a:buNone/>
            </a:pPr>
            <a:r>
              <a:rPr lang="en-US" sz="13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правила понятны и применяются регулярно, класс становится сплоченнее: совместные задания идут ровнее, а конфликты гасятся быстрее.
</a:t>
            </a:r>
            <a:endParaRPr lang="en-US" sz="1384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школьной жизнью и примеры поведения, характерные для детской литературы (конкретные источники не указаны).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товарищества в классе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остается рядом не только в радости, но и в трудную минуту: поддерживает, когда стыдно или страшно, и помогает найти выход без давления и упреков.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говорит правду бережно: не унижает за ошибки и не пользуется слабостью. Умеет радоваться успехам товарища искренне, не превращая помощь в способ управлять другими.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строится на доверии и равенстве, а еще — на уважении границ человека. Такой друг учитывает личные желания и не требует выгоды за поддержку, когда она нужна.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называют настоящим другом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друзей-товарищей учит ценить верность, честность, взаимопомощь и умение мириться. В школе это помогает учиться, работать в группе и оставаться уверенным, а в книгах — видеть такие поступки.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дружба делает жизнь добрее и сильнее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2026-05-13T00:58:10Z</dcterms:created>
  <dcterms:modified xsi:type="dcterms:W3CDTF">2026-05-13T00:58:10Z</dcterms:modified>
</cp:coreProperties>
</file>