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плана местности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плана помогает быстро читать местность и находить путь.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план местности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участок сверху и в уменьшенном виде. Чтобы не рисовать всё подробно, используют условные знаки: они обозначают воду, растения, дороги, здания, рельеф и границы.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условные знаки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4425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быстро понять, какие объекты находятся рядом. Вместо длинных описаний на плане используются короткие и понятные обозначения, которые легко сравнивать между собой.
</a:t>
            </a:r>
            <a:endParaRPr lang="en-US" sz="793" dirty="0"/>
          </a:p>
        </p:txBody>
      </p:sp>
      <p:sp>
        <p:nvSpPr>
          <p:cNvPr id="12" name="Text 3"/>
          <p:cNvSpPr txBox="1"/>
          <p:nvPr/>
        </p:nvSpPr>
        <p:spPr>
          <a:xfrm>
            <a:off x="264432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чтение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10390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можно проложить маршрут и выбрать удобный путь. Человек сразу видит дороги, мосты, повороты и ориентиры, не рассматривая каждый участок отдельно.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010398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752959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позволяют сравнивать расстояния и расположение объектов. На рисунке предмет может выглядеть крупнее, а на плане важнее его место относительно других объектов.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752967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495531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передаёт не внешний вид предметов, а их положение на местности. Поэтому важны направление, масштаб и легенда, а не подробности формы и цвета объекта.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5495538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7238118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условных знаков чтение плана было бы долгим и неудобным. Благодаря им карта небольшого участка становится понятной даже тому, кто впервые её открыл.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7238126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чтения плана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уменьшена местность. По нему определяют, сколько реальных метров или километров соответствует отрезку на плане.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значения всех значков и линий. Сначала читают её, чтобы не перепутать похожие обозначения и правильно понять содержание плана.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помогает установить стороны света. Если известно, где север, можно уверенно определять положение объектов: что находится выше, ниже, левее или правее на плане.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условный знак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2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знак — это краткое изображение объекта на плане. Он заменяет подробный рисунок и помогает показать предмет ясно, компактно и без лишних деталей.
</a:t>
            </a:r>
            <a:endParaRPr lang="en-US" sz="856" dirty="0"/>
          </a:p>
        </p:txBody>
      </p:sp>
      <p:sp>
        <p:nvSpPr>
          <p:cNvPr id="7" name="Text 3"/>
          <p:cNvSpPr txBox="1"/>
          <p:nvPr/>
        </p:nvSpPr>
        <p:spPr>
          <a:xfrm>
            <a:off x="261584" y="1238708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обозначение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01484" y="1698682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относиться к разным объектам, если меняется легенда. Поэтому всегда важно сверять значок с пояснением рядом с ним.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001492" y="1238708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зависит от легенды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3741393" y="16977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бывают разной формы, цвета и размера. Эти различия помогают отличать реку от дороги, лес от луга, а мост от обычной тропы.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3741401" y="12378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обозначения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5481296" y="17044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рядом со знаком уточняет объект и снимает возможную путаницу. Особенно это полезно там, где несколько похожих элементов расположены рядом друг с другом.
</a:t>
            </a:r>
            <a:endParaRPr lang="en-US" sz="813" dirty="0"/>
          </a:p>
        </p:txBody>
      </p:sp>
      <p:sp>
        <p:nvSpPr>
          <p:cNvPr id="13" name="Text 9"/>
          <p:cNvSpPr txBox="1"/>
          <p:nvPr/>
        </p:nvSpPr>
        <p:spPr>
          <a:xfrm>
            <a:off x="5481304" y="12445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уточняет
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7221203" y="1704499"/>
            <a:ext cx="166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плана начинается не с догадок, а с проверки знаков. Если понять обозначения правильно, остальные объекты на схеме читаются намного легче.
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7221211" y="1244525"/>
            <a:ext cx="166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 знак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знаков по виду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делят по тому, как они показывают объект на плане: линией, площадью или точкой.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 показывают протяжённые объекты, площадные — участки территории, а точечные — отдельные ориентиры.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школьная классификация условных знаков плана местности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на плане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на плане обычно выделяют синим цветом. Это помогает сразу отличить их от леса, дорог и построек, даже если знак очень простой.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показывается линией, которая может изгибаться и менять ширину. Чем уже линия, тем меньше объект: например, ручей обычно изображают более тонко.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ручей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изображают замкнутым контуром, потому что это ограниченный водоём. По форме такого контура можно понять, насколько он вытянут или округлён.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обозначают особым знаком или штриховкой. Такой способ помогает отличить его от обычного водоёма и сразу заметить участок с влажной, труднопроходимой поверхностью.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 открытые участки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обычно показывают зелёной заливкой и условными значками деревьев. Такой участок выглядит плотным и сразу отличается от открытых пространств на плане.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 обозначают мелкими повторяющимися знаками. Он занимает меньше места, чем лес, и помогает понять, что местность здесь более низкая и редкая по растительности.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поле выглядят более пустыми: их окраска и заполнение менее плотные. По этому признаку легко отличить открытый участок от заросшей территории.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поле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 плане показывают рельеф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показывает, где поверхность земли поднимается или понижается. На плане это особенно важно, потому что даже небольшой холм может изменить маршрут движения.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рельеф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знак рельефа — горизонтали, то есть линии одинаковой высоты. Их форма помогает увидеть холм, склон или впадину без объёмного рисунка.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Горизонтали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горизонтали расположены близко друг к другу, склон крутой. Если между ними больше расстояния, поверхность становится более пологой и удобной для движения.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Крутой и пологий склон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 и сооружения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населённый пункт обычно показывают группой домов или отдельными зданиями. Подписи помогают понять, где находится посёлок, школа, ферма или другой важный объект.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мост, колодец и другие сооружения отмечаются отдельными знаками. Они позволяют сразу выделить важные ориентиры, даже если вокруг много похожих объектов.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объекты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линии обозначают более крупные дороги, по которым удобнее двигаться и легче ориентироваться. Такие линии обычно заметнее других и связывают главные точки маршрута.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дороги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линии часто показывают тропинки, просёлки и менее заметные пути. По ним можно определить, как добраться до нужного места, если основной дороги рядом нет.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 просёлки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линий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плана помогают различать дороги, тропы, берега, канавы и границы по толщине, форме и пересечениям.
</a:t>
            </a:r>
            <a:endParaRPr lang="en-US" sz="12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рельефа по горизонталям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читают по горизонталям: сначала находят замкнутые линии, затем смотрят подписи высот и форму линий на склоне.
</a:t>
            </a:r>
            <a:endParaRPr lang="en-US" sz="12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080168"/>
            <a:ext cx="8620800" cy="23453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значение знаков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связывает значок на плане с его значением и помогает не перепутать объекты.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легенду, потом смотрят на план: одинаковые формы и линии могут обозначать разные объекты.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 легенда плана местности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фрагмента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4425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самые заметные объекты: реку, дорогу и школу. Они задают основу ориентирования и помогают быстро понять, как расположен весь фрагмент плана.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64432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опорные точки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10390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сверяем подписи и цвета. Река должна совпасть с синим знаком, лес — с зелёной заливкой, а мост — с отдельным условным значком.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010398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обозначения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752959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определяем, какие объекты находятся рядом. Так легче увидеть, где школа относительно дороги, а где лес расположен по отношению к реке.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752967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соседство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495531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уточняем направление. Если план ориентирован севером вверх, легче понять, что находится слева, справа, выше и ниже относительно выбранной точки.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5495538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стороны света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7238118" y="2225900"/>
            <a:ext cx="1644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сравниваем ответ с легендой. Если все знаки совпали, маршрут и расположение объектов прочитаны верно.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7238126" y="1851324"/>
            <a:ext cx="16443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053806"/>
            <a:ext cx="4776300" cy="16225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знаков и объектов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помогает быстро запомнить основные знаки плана и научиться связывать их с объектами местности.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строится не только по цвету, но и по форме, толщине линии и наличию подписи.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упражнение по условным знакам плана местности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 школы к лесу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строят по дорогам, развилкам и ориентирам, сверяя каждый шаг с направлением на плане и легендой.
</a:t>
            </a:r>
            <a:endParaRPr lang="en-US" sz="12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78630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читать план правильно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болото и водоём, потому что смотрят только на цвет. Важно замечать форму значка, штриховку и подпись, а не ограничиваться первым впечатлением.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261585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цвет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001535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нередко принимают за кустарник. Различие видно по заполнению участка: у леса условные деревья, у кустарника — более мелкие и редкие значки.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001545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растительность
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3741493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Тропу сравнивают с дорогой по ошибке. Дорога обычно изображается шире и заметнее, а тропа — тонкой линией или пунктиром.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3741502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различают линии
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5481457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иногда игнорируют, из-за чего расстояние на плане кажется короче, чем в действительности. Без него нельзя правильно оценить длину пути.
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5481467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масштабе
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7221417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читают неверно, если не учитывать стороны света. Тогда левое и правое положение объектов меняется, и маршрут становится неточным.
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221426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направление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плана к маршруту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 местность последовательно проверяют легенду, масштаб, направление и основные ориентиры маршрута.
</a:t>
            </a:r>
            <a:endParaRPr lang="en-US" sz="12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88" y="1369700"/>
            <a:ext cx="212625" cy="18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13" y="2144074"/>
            <a:ext cx="165375" cy="18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88" y="2918468"/>
            <a:ext cx="212625" cy="18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00" y="3692861"/>
            <a:ext cx="189000" cy="18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113" y="4435625"/>
            <a:ext cx="165375" cy="18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плану
</a:t>
            </a:r>
            <a:endParaRPr lang="en-US" sz="2612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52550" y="122544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контур на плане чаще всего связан с водным объектом. Прежде чем отвечать, нужно уточнить форму знака: линия, замкнутый контур или особый символ дают разный смысл.
</a:t>
            </a:r>
            <a:endParaRPr lang="en-US" sz="944" dirty="0"/>
          </a:p>
        </p:txBody>
      </p:sp>
      <p:sp>
        <p:nvSpPr>
          <p:cNvPr id="12" name="Text 3"/>
          <p:cNvSpPr txBox="1"/>
          <p:nvPr/>
        </p:nvSpPr>
        <p:spPr>
          <a:xfrm>
            <a:off x="752550" y="1999831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лес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 плане ищут по зелёной заливке и условным значкам деревьев. Если участок выглядит почти пустым, это, скорее всего, не лес, а открытая местность.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752550" y="2774225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мост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обычно отмечают отдельным знаком на линии дороги или над рекой. Он не теряется в рисунке, если сначала найти путь, а потом проверить пересечение.
</a:t>
            </a:r>
            <a:endParaRPr lang="en-US" sz="997" dirty="0"/>
          </a:p>
        </p:txBody>
      </p:sp>
      <p:sp>
        <p:nvSpPr>
          <p:cNvPr id="14" name="Text 5"/>
          <p:cNvSpPr txBox="1"/>
          <p:nvPr/>
        </p:nvSpPr>
        <p:spPr>
          <a:xfrm>
            <a:off x="752550" y="3548619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 сколько раз план уменьшает реальную местность. Без него нельзя честно сравнить расстояния и понять, сколько идти до объекта.
</a:t>
            </a:r>
            <a:endParaRPr lang="en-US" sz="997" dirty="0"/>
          </a:p>
        </p:txBody>
      </p:sp>
      <p:sp>
        <p:nvSpPr>
          <p:cNvPr id="15" name="Text 6"/>
          <p:cNvSpPr txBox="1"/>
          <p:nvPr/>
        </p:nvSpPr>
        <p:spPr>
          <a:xfrm>
            <a:off x="752550" y="429138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нужна, чтобы расшифровать знаки без догадок. Она объясняет, какой цвет, линия или символ соответствует каждому объекту на плане.
</a:t>
            </a:r>
            <a:endParaRPr lang="en-US" sz="9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становится читаемым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делают план понятным и удобным: по легенде находят объекты, по масштабу оценивают расстояние, а по линиям и рельефу выбирают верный путь и избегают ошибок.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2026-07-26T17:06:00Z</dcterms:created>
  <dcterms:modified xsi:type="dcterms:W3CDTF">2026-07-26T17:06:00Z</dcterms:modified>
</cp:coreProperties>
</file>