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15. Mr Big’s cave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в пещере, новая лексика и простое прошедшее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читаем короткую историю о пещере, учим слова для описания движения, звуков и эмоций, а затем учимся понимать текст, отвечать на вопросы и восстанавливать порядок событий.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15: чтение и цели урока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428462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37156" y="1428462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92075" y="1428462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30250" y="1428462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43225" y="1435093"/>
            <a:ext cx="318300" cy="25464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пещера в истории?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в истории выглядит как неизвестное пространство с каменными стенами, поворотами и узкими проходами. Именно поэтому герои двигаются медленно и внимательно, стараясь не потерять ориентир.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развилки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cave, tunnel, path, entrance и exit помогают описать, куда можно идти и где заканчивается дорога. Для учеников это удобная тема для простых предложений о направлении.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 скрытность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dark и hidden передают атмосферу тайны. В такой обстановке даже небольшой шум или след на земле становится важной подсказкой и меняет ход событий.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Пещера сразу создаёт напряжение, потому что там легко заблудиться или встретить препятствие. Поэтому в истории особенно заметны осторожность, поиск и внимание к деталям.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описывать предметы и пространства на английском языке коротко и понятно. Ученикам проще запоминать новые слова, когда они связаны с яркой и конкретной картиной.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Мистер Биг как персонаж истории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сюжете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важно не только, кто такой Мистер Биг, но и что он делает. Его действия помогают понять, почему события развиваются именно так и почему другим героям приходится быть осторожными.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Мистер Биг сразу выделяет персонажа среди других героев. Оно делает образ необычным и помогает запомнить, кто связан с главным приключением в пещере.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сюжете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важно не только, кто такой Мистер Биг, но и что он делает. Его действия помогают понять, почему события развиваются именно так и почему другим героям приходится быть осторожными.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через реакцию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как остальные персонажи смотрят на Мистера Бига, говорит о его значимости. Их реакция показывает, что он связан с тайной, напряжением и ключевым моментом сюжета.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 по теме приключения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850600" y="1298650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путь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cave, tunnel и path описывают пространство, в котором происходят события. Они помогают говорить о том, где находятся герои и как они двигаются внутри пещеры.
</a:t>
            </a:r>
            <a:endParaRPr lang="en-US" sz="891" dirty="0"/>
          </a:p>
        </p:txBody>
      </p:sp>
      <p:sp>
        <p:nvSpPr>
          <p:cNvPr id="12" name="Text 3"/>
          <p:cNvSpPr txBox="1"/>
          <p:nvPr/>
        </p:nvSpPr>
        <p:spPr>
          <a:xfrm>
            <a:off x="3850600" y="2079001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torch особенно важно, потому что фонарь помогает видеть дорогу в темноте. Вместе с ним легко описывать осторожное движение и поиск безопасного пути.
</a:t>
            </a:r>
            <a:endParaRPr lang="en-US" sz="891" dirty="0"/>
          </a:p>
        </p:txBody>
      </p:sp>
      <p:sp>
        <p:nvSpPr>
          <p:cNvPr id="13" name="Text 4"/>
          <p:cNvSpPr txBox="1"/>
          <p:nvPr/>
        </p:nvSpPr>
        <p:spPr>
          <a:xfrm>
            <a:off x="3850600" y="2859463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 скрытое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dark, hidden и danger передают настроение истории. Они показывают, что место выглядит неизвестным, а ситуация может стать сложнее в любой момент.
</a:t>
            </a:r>
            <a:endParaRPr lang="en-US" sz="891" dirty="0"/>
          </a:p>
        </p:txBody>
      </p:sp>
      <p:sp>
        <p:nvSpPr>
          <p:cNvPr id="14" name="Text 5"/>
          <p:cNvSpPr txBox="1"/>
          <p:nvPr/>
        </p:nvSpPr>
        <p:spPr>
          <a:xfrm>
            <a:off x="3850600" y="3639944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search и whisper помогают рассказать, что делают персонажи. Они ищут, прислушиваются и говорят тихо, чтобы не пропустить важную подсказку.
</a:t>
            </a:r>
            <a:endParaRPr lang="en-US" sz="891" dirty="0"/>
          </a:p>
        </p:txBody>
      </p:sp>
      <p:sp>
        <p:nvSpPr>
          <p:cNvPr id="15" name="Text 6"/>
          <p:cNvSpPr txBox="1"/>
          <p:nvPr/>
        </p:nvSpPr>
        <p:spPr>
          <a:xfrm>
            <a:off x="3850600" y="4420425"/>
            <a:ext cx="42279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trap делает сюжет более напряжённым, потому что означает ловушку или неожиданную проблему. Это полезное слово для обсуждения сюжета и поступков героев.
</a:t>
            </a:r>
            <a:endParaRPr lang="en-US" sz="8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241" y="1734625"/>
            <a:ext cx="3755968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Unit 15: слово и перевод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помогают описывать место, движение и напряжённую ситуацию в истории.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связаны с пространством и передвижением, поэтому их удобно использовать для чтения и пересказа истории.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15, Mr Big’s cave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эмоции помогают понять, как меняется настроение персонажей по мере того, как они продвигаются по пещере и узнают новые подробности.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страх и осторожность: именно они помогают героям не торопиться и действовать внимательно.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15, Mr Big’s cave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героев в истории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пещере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последовательность по истории Unit 15, Mr Big’s cave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героев и их смысл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сначала внимательно осматривают пещеру, потому что не знают, что их ждёт впереди. Такое поведение показывает, что они стараются не пропустить важные детали и действуют осознанно.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Обсуждают путь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 принимают решение в одиночку: они обсуждают, куда идти дальше. Это подчёркивает, что в сложной ситуации важно слушать друг друга и выбирать безопасный вариант.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Идут осторожно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темно и узко, каждый шаг становится важным. Осторожное движение показывает смелость без лишнего риска и помогает героям не попасть в ещё более трудное положение.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выхода объединяет героев и делает сюжет напряжённым. Они не сдаются, прислушиваются к звукам и продолжают действовать вместе, пока не находят решение.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 ключевому моменту сюжета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 пещеру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изображении можно показать героев у входа в пещеру, чтобы сразу было понятно место действия. Такое начало помогает связать картинку с первыми словами истории.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фонаря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фонаря подчёркивает напряжённую атмосферу и делает тёмный туннель заметнее. Этот визуальный элемент хорошо связывается со словами torch и dark path.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и 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предметы или следы на земле делают сцену более живой и помогают представить поиск. Они напоминают, что в истории важно замечать детали.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английском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подписи cave, torch, dark path, entrance и search помогают быстрее запомнить лексику. Связь изображения и слова особенно полезна при чтении и пересказе.
</a:t>
            </a:r>
            <a:endParaRPr lang="en-US" sz="113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Грамматика: простое прошедшее время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118764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встречаются was/were, went, saw, heard, found и asked. Эти слова помогают строить короткие понятные предложения и показывают, что действие относится к прошлому.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856743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особенно полезны простые предложения с одним действием: They went in. He saw a torch. She heard a sound. Так легче понимать смысл и пересказывать историю.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594743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 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удобно отвечать на вопросы Who went? What did they see? Where did they go? Такие вопросы проверяют не только память, но и понимание последовательности событий.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80774" y="2060054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уже произошли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нужен, чтобы рассказать о действиях, которые уже закончились. В истории о пещере он помогает передать движение героев, их находки и вопросы, которые возникали по пути.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345619" y="2030729"/>
            <a:ext cx="1445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сюжетом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делает рассказ динамичным и понятным: каждый факт можно расположить по порядку. Благодаря этому ученики видят, как герои действуют в пещере и как развивается приключение.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921389"/>
            <a:ext cx="3832800" cy="21362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15, reading and language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Past Simple помогают передать события в правильном порядке и без лишних сложностей.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охватывают описание состояния, движения, восприятия и речи, поэтому позволяют кратко и понятно пересказать историю.
</a:t>
            </a:r>
            <a:endParaRPr lang="en-US" sz="118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из истории и их формы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работают вместе: изображение задаёт ситуацию, а слова и вопросы помогают уточнить детали и проверить понимание.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опоры — картинки и порядок событий; именно они быстрее всего помогают понять смысл приключения.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15, Mr Big’s cave; учебная интерпретация по материалу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текст лучше всего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013" y="2770325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51613" y="2776955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 опасном месте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 важно не отходить от группы, потому что вместе легче заметить опасность, обсудить путь и не потеряться в тёмном месте.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источник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 помогает видеть стены, тропу и повороты. Если свет гаснет, ориентироваться становится намного труднее, поэтому его нужно сохранять.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незнакомом пространстве полезно отмечать вход, повороты и заметные детали. Это помогает быстрее найти выход и не сделать лишний круг.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 кажется страшным, важно не паниковать. Спокойные действия помогают слушать друг друга, принимать решения и не допускать ошибок.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4691263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друг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безопасность зависит от сотрудничества. Если герои советуются и поддерживают друг друга, им проще справиться с трудной ситуацией.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герои решают проблему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15, Mr Big’s cave: развитие сюжета в короткой приключенческой истории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 чтению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50500" y="1352825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 пещере?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какие персонажи находятся в пещере и как они связаны между собой. Это помогает понять, кто действует вместе и кто принимает решения в истории.
</a:t>
            </a:r>
            <a:endParaRPr lang="en-US" sz="965" dirty="0"/>
          </a:p>
        </p:txBody>
      </p:sp>
      <p:sp>
        <p:nvSpPr>
          <p:cNvPr id="11" name="Text 3"/>
          <p:cNvSpPr txBox="1"/>
          <p:nvPr/>
        </p:nvSpPr>
        <p:spPr>
          <a:xfrm>
            <a:off x="3850500" y="2330147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ищут?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цели героев помогает увидеть, зачем они идут дальше и почему не останавливаются. Ответ обычно связан с предметом, подсказкой или поиском выхода.
</a:t>
            </a:r>
            <a:endParaRPr lang="en-US" sz="1021" dirty="0"/>
          </a:p>
        </p:txBody>
      </p:sp>
      <p:sp>
        <p:nvSpPr>
          <p:cNvPr id="12" name="Text 4"/>
          <p:cNvSpPr txBox="1"/>
          <p:nvPr/>
        </p:nvSpPr>
        <p:spPr>
          <a:xfrm>
            <a:off x="3850500" y="3307470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там опасно?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отметить, что пещера тёмная, узкая и неизвестная. Такие детали объясняют напряжённую атмосферу и показывают, почему герои должны быть особенно осторожны.
</a:t>
            </a:r>
            <a:endParaRPr lang="en-US" sz="989" dirty="0"/>
          </a:p>
        </p:txBody>
      </p:sp>
      <p:sp>
        <p:nvSpPr>
          <p:cNvPr id="13" name="Text 5"/>
          <p:cNvSpPr txBox="1"/>
          <p:nvPr/>
        </p:nvSpPr>
        <p:spPr>
          <a:xfrm>
            <a:off x="3850500" y="4284804"/>
            <a:ext cx="46209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всё заканчивается?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вопрос проверяет, удалось ли героям решить проблему и выйти из трудной ситуации. По ответу видно, как меняется сюжет от тревоги к облегчению.
</a:t>
            </a:r>
            <a:endParaRPr lang="en-US" sz="10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Тропа к выходу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идти по незнакомой тропе, легко пропустить поворот или потерять ориентир. Именно поэтому в истории так важны вход, выход и запоминание дороги. Это не только часть сюжета, но и полезный жизненный навык.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пещера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пещеры могут быть тёмными и узкими, а путь внутри часто меняется неожиданно. Поэтому фонарь и внимательность действительно важны. Такая сцена помогает представить, как герои ориентируются среди камней и неровных стен.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истории с реальной жизнью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усиливаются не случайно: каждый новый шаг в пещере добавляет напряжение, а удачный выход меняет настроение героев.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напряжение возникает внутри пещеры, а завершение сюжета приносит заметное облегчение и радость.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15, Mr Big’s cave; учебная оценка по сюжету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настроение по ходу истории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65399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Unit 15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лексика, грамматика и тема урока связаны между собой в одной истории.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урока объединены одной приключенческой историей, где важны поиск, осторожность и совместные 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15, Mr Big’s cave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15 соединяет приключенческий сюжет, новую лексику, простое прошедшее время и чтение по ключевым деталям. История учит осторожности, сотрудничеству и внимательному пониманию текста.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Unit 15: Mr Big’s cave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2026-05-31T03:14:39Z</dcterms:created>
  <dcterms:modified xsi:type="dcterms:W3CDTF">2026-05-31T03:14:39Z</dcterms:modified>
</cp:coreProperties>
</file>