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Носов. «На горке»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рассказ о дружбе, труде и умении исправлять ошибки.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и его детские рассказы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умел писать о детях так, будто сам стоял рядом во дворе. В его рассказах обычные игры, шалости и маленькие споры превращаются в важные уроки о дружбе, честности и ответственности.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67" y="16914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149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04308"/>
            <a:ext cx="239100" cy="212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081" y="170430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обычном дворе зимой. Всё вокруг покрыто снегом, и это делает историю особенно живой: ребята играют, смеются и торопятся скорее выйти на горку.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горка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место в рассказе — горка, которую дети сделали сами. Она стала не просто забавой, а общим делом, в которое каждый вложил силы и старание.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компания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много ребят, и каждый занят своим делом. Одни строят, другие смотрят, третьи уже ждут катания, поэтому всё событие кажется очень настоящим и знакомым.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смех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слышны весёлые голоса, смех и шум игр. Эти звуки создают ощущение праздника, хотя перед нами самый обычный зимний день.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в рассказе похож на любой двор, где играют дети. Именно поэтому поступки героев так легко понять: всё происходит в близкой и привычной обстановке.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событиях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истории — мальчишки и девочки, которые вместе строят горку и затем ждут весёлого катания. Их объединяет общее дело, поэтому каждый поступок сразу заметен всем.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главный мальчик, который сначала ведёт себя не очень аккуратно. Через его поведение читатель видит, как легко испортить то, что было сделано общими усилиями.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ребята показывают себя дружной компанией. Они не забывают о справедливости, умеют переживать за общее дело и хотят, чтобы игра была честной для всех.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горка — главное место рассказа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горка готова, она становится центром зимней игры. Но стоит кому-то испортить её, и хорошее настроение исчезает, потому что общее дело нужно беречь всем вместе.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горка в рассказе важна потому, что её сделали сами дети. Это не просто снег, а результат общего труда, который сразу приносит радость всей компании.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рассказе Николая Носова «На горке».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начинается с обычного зимнего дня. Во дворе много снега, а у ребят уже есть желание поскорее начать весёлую игру.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дружно берутся за работу и строят горку вместе. Каждый помогает, поэтому дело движется быстрее и всем становится интересно наблюдать за результатом.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горка готова, ребята радуются и ждут катания. С первых страниц видно: игра особенно хороша тогда, когда её создают вместе.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главного героя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мальчик ведёт себя неосторожно и не думает о том, что горка сделана чужими руками. Его поступок кажется озорным, но он всё равно приносит неприятности.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словно забывает, что общее дело нужно беречь. Из-за этого весёлая игра на мгновение превращается в огорчение для всех ребят во дворе.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лень и невнимательность могут испортить даже самую хорошую затею. Поэтому поступок героя вызывает не только смех, но и осуждение.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радость становится уроком
</a:t>
            </a:r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ребята просто смеются и удивляются, а потом понимают, что дело серьёзное. Горка была сделана не за минуту, и теперь её нужно снова приводить в порядок. Так весёлый эпизод превращается в важный урок.
</a:t>
            </a:r>
            <a:endParaRPr lang="en-US" sz="903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 Николая Носова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не ругает героев слишком строго, а показывает ситуацию с юмором. Поэтому читатель улыбается, но одновременно понимает: шутки хороши только тогда, когда они не вредят другим и не ломают общее дело.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Озорство на скользком склоне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ведёт себя так, будто горка принадлежит только ему одному. Сцена выглядит смешно: всё происходит по-детски, быстро и немного нелепо. Но за этой шуткой сразу видно, как легко испортить чужой труд.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и смешно, и серьёзно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16293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9611" y="2192833"/>
            <a:ext cx="14887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другие ребята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дети не устраивают долгую ссору. Им важнее вернуть игре радость, чем спорить, поэтому они стараются спокойно разобраться в случившемся.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прямота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говорят и поступают просто, без хитрости. Из-за этого хорошо видно, что они ценят честность и не любят, когда кто-то действует нечестно.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кто-то ошибся, компания не хочет всё бросать. Дети терпеливо относятся к ситуации и понимают, что горку можно снова исправить.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поведение показывает: дружба держится не только на играх. Настоящие друзья умеют переживать за общее дело и сохранять добрые отношения.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игра рядом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вместе строят горку: носят снег, утаптывают его и делают скат удобным. В этот момент игра начинается с общего труда, а не только с веселья.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горка готова, ребята радуются результату сильнее, потому что знают: в неё вложены их силы. Поэтому обычное катание превращается в общую, заслуженную радость.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показывает простую мысль: настоящая игра становится интереснее, если каждый помогает другим и бережёт сделанное вместе. Тогда даже зимний двор кажется большим и дружным.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исправляет ошибку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герой уже не спорит и не оправдывается. Он помогает всё исправить, и этим показывает, что умеет отвечать за поступок и вести себя по-взрослому.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мальчик действует необдуманно и не думает о том, что сделал для всех. Потом он видит, что из-за него горка испорчена, и понимает свою вину.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рассказе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то, что маленькая дворовая шалость для ребят кажется почти большим происшествием. Автор показывает это так живо, что улыбка появляется сама собой.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строится на знакомой детской речи, движении, беготне и весёлой суете. Всё выглядит очень обычно, поэтому история сразу становится близкой и понятной.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смех не обижает героев. Он мягко помогает увидеть, что шалость не стоит радости всех остальных и что лучше вовремя остановиться.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видно в том, как дети сами делают горку. Они не ждут чуда, а стараются общими силами довести дело до конца.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важна тогда, когда герой понимает свою ошибку. В рассказе лучше признаться, чем делать вид, будто ничего не произошло.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помогает сохранить общий труд. Один неловкий поступок сразу портит то, что создавали все вместе и с хорошим настроением.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 проявляется в заботе о ребятах и их радости. Если беречь чужой труд, игра остаётся дружной и справедливой.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ценятся в тексте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обычного снега дети создают место для радости. Она выглядит просто, но именно в этой простоте чувствуется общий труд, старание и ожидание весёлого катания.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Горка, сделанная своими руками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всё время что-то происходит: кто-то бежит, кто-то смеётся, кто-то спорит. На таком живом фоне легко увидеть, кто относится к общему делу бережно, а кто поступает неосторожно.
</a:t>
            </a:r>
            <a:endParaRPr lang="en-US" sz="749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детская компания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покрывает двор мягким белым ковром. На этом фоне особенно заметны следы, движения и детские фигуры, которые спешат к своей горке. Зимняя тишина быстро сменяется смехом и голосами ребят.
</a:t>
            </a:r>
            <a:endParaRPr lang="en-US" sz="733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двор после снегопада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зимнего двора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и его последствие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строят горку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вместе делают снежную горку. Это общее дело объединяет их и приносит радость ещё до начала игры.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Неосторожный поступок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ведёт себя необдуманно и портит то, что создали все вместе. Весёлая игра сразу становится неприятной для остальных.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мальчик понимает, что поступил плохо, он помогает восстановить горку. Так история заканчивается справедливо и по-доброму.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общее дело нужно беречь. Если люди старались вместе, нельзя портить их труд из-за минутной шалости или невнимательности.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честно признавать ошибку. Гораздо лучше сказать правду и исправить случившееся, чем упорно спорить и делать вид, будто ничего не было.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мысль — настоящий друг умеет отвечать за свои поступки. Именно так игра остаётся дружной, справедливой и по-настоящему радостной.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запоминается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смешной эпизод и ясный финал. Такая композиция помогает запомнить не только сюжет, но и добрый урок о внимательности и ответственности.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 и очень понятная: дети, зима, горка, шалость и исправление ошибки. Всё это близко школьникам, поэтому события легко представить и быстро вспомнить.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67" y="16914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5317" y="1691475"/>
            <a:ext cx="14887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149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149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слова рассказа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горка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создают зимнее настроение и показывают главное место действия, где начинается общая детская радость.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ведут себя как обычные ребята: играют, спорят, помогают друг другу и учатся отвечать за свои поступки.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 делает горку по-настоящему ценной. Всё хорошее в рассказе начинается с совместных усилий.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понимают, что важно не ссориться надолго, а сохранять добрые отношения и общий интерес к игре.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Ошибку можно исправить, если признать её и помочь делу снова стать хорошим. Именно это особенно важно в финале рассказа.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рассказа «На горке»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Носова учит беречь труд других, дружить честно и не бояться исправлять свои ошибки. В этом и есть его тёплая, важная и очень детская мудрость.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2026-05-24T08:06:35Z</dcterms:created>
  <dcterms:modified xsi:type="dcterms:W3CDTF">2026-05-24T08:06:35Z</dcterms:modified>
</cp:coreProperties>
</file>