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прилагательных в английском языке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правильно ставить несколько признаков перед существительным.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восьмикласснику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восьмом классе описания становятся длиннее, и порядок прилагательных уже влияет на естественность фразы. Даже при понятном смысле ошибка сразу делает английское предложение менее привычным для носителя языка.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порядка прилагательных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269275" y="1010450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оценки к факту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обычно идёт мнение или оценка: lovely, interesting, nice. Эти слова передают отношение говорящего, поэтому стоят дальше всего от существительного и задают общий тон описания.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269275" y="1778746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часто добавляют размер и возраст: big, small, old, new, young. Эти признаки уже точнее описывают предмет, но всё ещё относятся к нему в целом, а не к его внешней детали.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2269275" y="2547021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цвет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обычно идут форма и цвет: round, square, red, black, blue. Они помогают представить предмет зрительно и располагаются ближе к существительному, чем более общие оценки.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269275" y="3315275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 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могут следовать происхождение и материал: Italian, Chinese, wooden, plastic. Эти признаки дают конкретную информацию о предмете и стоят почти рядом с существительным.
</a:t>
            </a:r>
            <a:endParaRPr lang="en-US" sz="1222" dirty="0"/>
          </a:p>
        </p:txBody>
      </p:sp>
      <p:sp>
        <p:nvSpPr>
          <p:cNvPr id="14" name="Text 6"/>
          <p:cNvSpPr txBox="1"/>
          <p:nvPr/>
        </p:nvSpPr>
        <p:spPr>
          <a:xfrm>
            <a:off x="2269275" y="4083525"/>
            <a:ext cx="38268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и существительное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Последним может идти прилагательное назначения: cooking, sleeping, school. Оно теснее всего связано с самим предметом, а после него ставится существительное.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2101451"/>
            <a:ext cx="4646100" cy="11136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 типичный порядок групп прилагательных в английском предложении.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прилагательных и их место в цепочке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групп почти не меняется: от субъективной оценки к более конкретным признакам.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50275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оценка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мнения обычно ставится раньше размера: a nice big house, a beautiful small garden. Так оценка звучит естественно и не мешает восприятию главного признака.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21488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величина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уточняет предмет физически: big, small, huge, little. Он идёт после оценки, потому что отвечает уже не на вопрос «какой он?», а на вопрос «насколько большой?».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92800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выглядит в речи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двух признаков помогает описать один предмет точнее: красивый большой дом или маленький, но очень приятный сад. В английском такие цепочки должны сохранять порядок.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и размер: первые признаки в описании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Возраст, форма и цвет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1119600"/>
            <a:ext cx="41565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размера часто ставят прилагательные возраста: new, old, young, ancient. Они помогают понять, насколько давно существует предмет или как долго он используется.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80350" y="2357701"/>
            <a:ext cx="41565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идут слова, описывающие форму: round, square, oval, long. Эти признаки уже ближе к внешнему виду и делают описание более точным и наглядным.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3595801"/>
            <a:ext cx="41565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как видимая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формы обычно стоит цвет: red, green, black, light blue, yellow. Именно этот порядок делает фразу естественной, например: a new round black hat.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выборка из 30 примеров школьных упражнений по теме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прилагательных встречаются чаще всего в школьных примерах
</a:t>
            </a:r>
            <a:endParaRPr lang="en-US" sz="169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основана на условной выборке из 30 заданий по теме: одни группы встречаются почти в каждом упражнении, другие — заметно реже.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работают с цветом, размером и оценкой; редкие группы требуют отдельной тренировки.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3750" y="1500373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3037" y="1500373"/>
            <a:ext cx="81742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68562" y="1500373"/>
            <a:ext cx="63577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 материал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показывает страну или регион: Italian, Chinese, British, French. Такой признак помогает уточнить, откуда предмет, и обычно стоит ближе к существительному, чем мнение или размер.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сообщает, из чего сделан предмет: wooden, metal, plastic, glass, leather. Это очень конкретный признак, поэтому он располагается почти рядом с существительным.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цепочки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a beautiful small Italian wooden box сначала идут оценка и размер, затем происхождение и материал. Такой порядок делает описание естественным для английского языка.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словосочетание с прилагательными
</a:t>
            </a:r>
            <a:endParaRPr lang="en-US" sz="2075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от общего признака к более конкретному.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 прилагательных удобно располагать перед существительным по устойчивой схеме.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эту схему полезно: она помогает быстро проверять порядок признаков и делать речь естественной.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2233168"/>
            <a:ext cx="4646100" cy="813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одного примера помогает увидеть порядок прилагательных по группам и понять, почему английское словосочетание звучит естественно только при соблюдении последовательности.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языка; школьные примеры.
</a:t>
            </a:r>
            <a:endParaRPr lang="en-US" sz="72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цепочка на примере одного словосочетания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показывает движение от оценки к более конкретным признакам; нарушение порядка делает сочетание менее естественным для носителя языка.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упражнения по грамматике английского языка; подборка учебных примеров.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Естественность в правильных и неправильных вариантах
</a:t>
            </a:r>
            <a:endParaRPr lang="en-US" sz="1791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парах смысл сохраняется, но правильный порядок быстрее узнаётся и легче воспринимается в речи и письме.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сочетания системно звучат естественнее; ошибка чаще связана не со смыслом, а с нарушением нормы порядка.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цепочки: правило не меняется
</a:t>
            </a:r>
            <a:endParaRPr lang="en-US" sz="2775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 — уже достаточно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описан одним прилагательным, порядок не вызывает трудностей: big dog, new jacket, blue cup. В таком случае ученик просто ставит признак перед существительным и проверяет, что фраза звучит по-английски естественно.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признака — важна последовательность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коротком описании порядок остаётся обязательным: funny little story, new white T-shirt, small brown box. Один признак даёт общую оценку, а второй уточняет предмет, поэтому их нельзя менять местами без потери естественности.
</a:t>
            </a:r>
            <a:endParaRPr lang="en-US" sz="14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после глаголов-связок
</a:t>
            </a:r>
            <a:endParaRPr lang="en-US" sz="2633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425" y="1119603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через глагол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be, seem, look, feel, become прилагательное стоит не перед существительным, а после глагола: The bag is red. Здесь слово red описывает подлежащее через сказуемое.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255005" y="11196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внутри цепочки не нужен
</a:t>
            </a:r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предложениях нет длинной цепочки прилагательных перед существительным, поэтому правило последовательности не применяется. Важно лишь правильно выбрать форму и место прилагательного в предложении.
</a:t>
            </a:r>
            <a:endParaRPr lang="en-US" sz="1406" dirty="0"/>
          </a:p>
        </p:txBody>
      </p:sp>
      <p:sp>
        <p:nvSpPr>
          <p:cNvPr id="12" name="Text 4"/>
          <p:cNvSpPr txBox="1"/>
          <p:nvPr/>
        </p:nvSpPr>
        <p:spPr>
          <a:xfrm>
            <a:off x="6229585" y="11196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вами глагол-связка, задайте вопрос: какое качество описывается? Ответ поможет поставить прилагательное после глагола и избежать лишней перестановки слов.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какие ошибки встречаются чаще всего и как выглядит правильный вариант в английском предложении.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 школьным работам и типовым упражнениям по английской грамматике.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русскоязычных школьников
</a:t>
            </a:r>
            <a:endParaRPr lang="en-US" sz="236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сбои связаны с переносом русского порядка слов и с путаницей между материалом и существительным.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последовательность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Opinion
</a:t>
            </a:r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оценки: lovely, nice, interesting. Это самый общий и субъективный признак, поэтому он стоит дальше всего от существительного.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2362807" y="1466012"/>
            <a:ext cx="16899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Size, age, shape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добавляйте размер, возраст и форму: big, old, round. Эти признаки уточняют предмет постепенно, не нарушая естественный порядок.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76939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Color
</a:t>
            </a:r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обычно идёт после формы: red, black, white, blue. Он делает описание более точным и заметным для слушателя или читателя.
</a:t>
            </a:r>
            <a:endParaRPr lang="en-US" sz="1175" dirty="0"/>
          </a:p>
        </p:txBody>
      </p:sp>
      <p:sp>
        <p:nvSpPr>
          <p:cNvPr id="14" name="Text 5"/>
          <p:cNvSpPr txBox="1"/>
          <p:nvPr/>
        </p:nvSpPr>
        <p:spPr>
          <a:xfrm>
            <a:off x="5204011" y="1465999"/>
            <a:ext cx="16899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Origin и material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указывают происхождение и материал: Italian, Chinese, wooden, metal. Эти признаки уже очень конкретны и стоят ближе к существительному.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62885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Purpose
</a:t>
            </a:r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нужен признак назначения, поставьте его последним: sleeping, cooking, sports. Он теснее всего связан с предметом и завершает цепочку.
</a:t>
            </a:r>
            <a:endParaRPr lang="en-US" sz="113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языка; учебные примеры для 8 класса.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схема для запоминания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проверить порядок прилагательных, если в словосочетании есть несколько признаков одновременно.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полезно запомнить первые группы: opinion, size, age, shape и color, потому что они чаще всего встречаются в заданиях.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915"/>
            <a:ext cx="3816600" cy="36339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образца правильного порядка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660525" y="112760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Милый щенок
</a:t>
            </a:r>
            <a:pPr algn="l" indent="0" marL="0">
              <a:lnSpc>
                <a:spcPct val="115000"/>
              </a:lnSpc>
              <a:buNone/>
            </a:pPr>
            <a:r>
              <a:rPr lang="en-US" sz="5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a cute small brown puppy сначала идёт общее впечатление, затем размер и цвет, а в конце — существительное. Такая цепочка звучит естественно и легко запоминается.
</a:t>
            </a:r>
            <a:endParaRPr lang="en-US" sz="1194" dirty="0"/>
          </a:p>
        </p:txBody>
      </p:sp>
      <p:sp>
        <p:nvSpPr>
          <p:cNvPr id="12" name="Text 3"/>
          <p:cNvSpPr txBox="1"/>
          <p:nvPr/>
        </p:nvSpPr>
        <p:spPr>
          <a:xfrm>
            <a:off x="1660525" y="204453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Фонарь с происхождением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an old round Chinese lantern признаки возраста, формы и происхождения расположены по мере уточнения предмета. Каждый следующий признак делает описание точнее и ближе к существительному.
</a:t>
            </a:r>
            <a:endParaRPr lang="en-US" sz="1117" dirty="0"/>
          </a:p>
        </p:txBody>
      </p:sp>
      <p:sp>
        <p:nvSpPr>
          <p:cNvPr id="13" name="Text 4"/>
          <p:cNvSpPr txBox="1"/>
          <p:nvPr/>
        </p:nvSpPr>
        <p:spPr>
          <a:xfrm>
            <a:off x="1660525" y="296148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велосипед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a wonderful new white bicycle показывает, что оценка стоит первой, затем идёт возраст, после него — цвет. Порядок помогает собрать описание без лишней перестановки слов.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660525" y="387845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
</a:t>
            </a:r>
            <a:pPr algn="l" indent="0" marL="0">
              <a:lnSpc>
                <a:spcPct val="115000"/>
              </a:lnSpc>
              <a:buNone/>
            </a:pPr>
            <a:r>
              <a:rPr lang="en-US" sz="5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a lovely little blue room сочетает мнение, размер и цвет в привычной английской последовательности. Даже короткое описание становится более естественным, если признаки идут в правильном порядке.
</a:t>
            </a:r>
            <a:endParaRPr lang="en-US" sz="111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себя проверять при чтении и письме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570250" y="2220107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все признаки
</a:t>
            </a:r>
            <a:pPr algn="ctr" indent="0" marL="0">
              <a:lnSpc>
                <a:spcPct val="115000"/>
              </a:lnSpc>
              <a:buNone/>
            </a:pPr>
            <a:r>
              <a:rPr lang="en-US" sz="4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сначала определите, к какому существительному относятся прилагательные. Это помогает увидеть, сколько признаков описывают один предмет и не перепутать их с другими словами в предложении.
</a:t>
            </a:r>
            <a:endParaRPr lang="en-US" sz="928" dirty="0"/>
          </a:p>
        </p:txBody>
      </p:sp>
      <p:sp>
        <p:nvSpPr>
          <p:cNvPr id="13" name="Text 3"/>
          <p:cNvSpPr txBox="1"/>
          <p:nvPr/>
        </p:nvSpPr>
        <p:spPr>
          <a:xfrm>
            <a:off x="2590326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последовательность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4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письме мысленно проговорите цепочку: opinion, size, age, shape, color, origin, material, purpose. Если порядок нарушен, лучше переставить слова до сдачи работы или ответа.
</a:t>
            </a:r>
            <a:endParaRPr lang="en-US" sz="920" dirty="0"/>
          </a:p>
        </p:txBody>
      </p:sp>
      <p:sp>
        <p:nvSpPr>
          <p:cNvPr id="14" name="Text 4"/>
          <p:cNvSpPr txBox="1"/>
          <p:nvPr/>
        </p:nvSpPr>
        <p:spPr>
          <a:xfrm>
            <a:off x="4610399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с эталоном
</a:t>
            </a:r>
            <a:pPr algn="ctr" indent="0" marL="0">
              <a:lnSpc>
                <a:spcPct val="115000"/>
              </a:lnSpc>
              <a:buNone/>
            </a:pPr>
            <a:r>
              <a:rPr lang="en-US" sz="4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держать в памяти короткие образцы: a beautiful red dress, a small wooden table, a big old house. Они помогают быстро сверить своё предложение с нормой английского языка.
</a:t>
            </a:r>
            <a:endParaRPr lang="en-US" sz="928" dirty="0"/>
          </a:p>
        </p:txBody>
      </p:sp>
      <p:sp>
        <p:nvSpPr>
          <p:cNvPr id="15" name="Text 5"/>
          <p:cNvSpPr txBox="1"/>
          <p:nvPr/>
        </p:nvSpPr>
        <p:spPr>
          <a:xfrm>
            <a:off x="6630475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Искать естественность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фраза звучит слишком необычно, возможно, прилагательные стоят не в том порядке. Носителю английского языка правильная цепочка кажется привычной и читается без усилий.
</a:t>
            </a:r>
            <a:endParaRPr lang="en-US" sz="99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Порядок, который делает английскую речь естественной
</a:t>
            </a:r>
            <a:endParaRPr lang="en-US" sz="235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порядок прилагательных помогает описывать предметы ясно и по-английски естественно. Если помнить схему от общего впечатления к конкретным признакам, ошибки становятся редкими.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2026-05-31T05:39:06Z</dcterms:created>
  <dcterms:modified xsi:type="dcterms:W3CDTF">2026-05-31T05:39:06Z</dcterms:modified>
</cp:coreProperties>
</file>