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image" Target="../media/image-18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0259" y="501325"/>
            <a:ext cx="3756881" cy="3909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6700" y="1935250"/>
            <a:ext cx="4125300" cy="86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НОД и НОК: два ключевых числа в арифметике
</a:t>
            </a:r>
            <a:endParaRPr lang="en-US" sz="2443" dirty="0"/>
          </a:p>
        </p:txBody>
      </p:sp>
      <p:sp>
        <p:nvSpPr>
          <p:cNvPr id="5" name="Text 1"/>
          <p:cNvSpPr txBox="1"/>
          <p:nvPr/>
        </p:nvSpPr>
        <p:spPr>
          <a:xfrm>
            <a:off x="657425" y="4011850"/>
            <a:ext cx="3757200" cy="5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числа, которые упрощают деление, дроби и поиск закономерностей.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46700" y="1367475"/>
            <a:ext cx="2790000" cy="40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2001" y="501325"/>
            <a:ext cx="3752248" cy="420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7925" y="1985375"/>
            <a:ext cx="4234200" cy="19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понятия помогают сокращать дроби, находить общий знаменатель и разбираться в повторяющихся событиях. Они опираются на делители и кратные, поэтому связывают начальную арифметику с более сложными вычислениями.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37925" y="393900"/>
            <a:ext cx="43662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НОД и НОК важны в алгебре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8525" y="393900"/>
            <a:ext cx="8319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Делители и кратные: основа темы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94828" y="1392851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делитель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Делитель — это число, на которое данное число делится без остатка. У числа 12, например, делители: 1, 2, 3, 4, 6 и 12.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389363" y="1392926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кратное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Кратное получается при умножении числа на натуральное число. Для 12 первыми кратными будут 12, 24, 36 и 48, а дальше список продолжается.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94828" y="3266233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различие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Делители не превосходят само число, а кратные могут расти почти бесконечно. Именно поэтому их удобно сравнивать, когда ищут общие свойства двух чисел.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3389363" y="3266233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НОД и НОК строятся именно на делителях и кратных. Без понимания этих двух понятий трудно уверенно сокращать дроби и находить общие знаменатели.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6196875" y="1392850"/>
            <a:ext cx="2352300" cy="30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ориентир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число можно разделить на другое без остатка, то второе является его делителем. Если число получается умножением, значит оно кратно исходному.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062500" y="1646075"/>
            <a:ext cx="3186600" cy="181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число делит 18 и 24 без остатка и помогает упростить дроби и выражения.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740750" y="1646075"/>
            <a:ext cx="3481800" cy="181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это НОД чисел 18 и 24.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из условия: НОД (18, 24) = 6
</a:t>
            </a:r>
            <a:endParaRPr lang="en-US" sz="2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062500" y="1646075"/>
            <a:ext cx="3186600" cy="181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самое маленькое число, которое делится на 4 и 6 без остатка, поэтому удобно для дробей и повторяющихся процессов.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740750" y="1646075"/>
            <a:ext cx="3481800" cy="181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это НОК чисел 4 и 6.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из условия: НОК (4, 6) = 12
</a:t>
            </a:r>
            <a:endParaRPr lang="en-US" sz="2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100" y="2254239"/>
            <a:ext cx="4152000" cy="90977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0100" y="4191525"/>
            <a:ext cx="35547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условия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957350" y="2001700"/>
            <a:ext cx="3696300" cy="171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эти понятия похожи по форме, но решают разные задачи.
</a:t>
            </a:r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НОД связан с делением без остатка, а НОК — с кратностью. Путать их нельзя, потому что результаты используются в разных задачах.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20100" y="393900"/>
            <a:ext cx="84933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НОД и НОК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8525" y="3049689"/>
            <a:ext cx="4070100" cy="17409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10375" y="3049807"/>
            <a:ext cx="4070100" cy="174092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8525" y="393900"/>
            <a:ext cx="82620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Разложение на простые множители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016463" y="1220754"/>
            <a:ext cx="3206400" cy="152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36: разложение в ветвях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36 удобно представить как произведение простых множителей: 2 × 2 × 3 × 3. На дереве разложения видно, как число постепенно распадается на более простые части, из которых потом легко собрать НОД или НОК.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274600" y="1220750"/>
            <a:ext cx="3162000" cy="152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60: другая ветвь того же дерева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60 раскладывается как 2 × 2 × 3 × 5. Сравнение двух деревьев помогает заметить общие множители и выбрать подходящие степени для ответа.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412" y="1631450"/>
            <a:ext cx="8261425" cy="3159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15925" y="393900"/>
            <a:ext cx="82644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находить НОД и НОК по разложению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418525" y="1096575"/>
            <a:ext cx="77127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для работы с простыми множителями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5850" y="393900"/>
            <a:ext cx="8183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Евклида: идея и смысл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941788" y="1676668"/>
            <a:ext cx="3449700" cy="8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Берем два числа
</a:t>
            </a:r>
            <a:pPr algn="l" indent="0" marL="0">
              <a:lnSpc>
                <a:spcPct val="115000"/>
              </a:lnSpc>
              <a:buNone/>
            </a:pPr>
            <a:r>
              <a:rPr lang="en-US" sz="4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Начинают с двух натуральных чисел. Большое делят на меньшее и записывают остаток, потому что именно он показывает, что осталось после неполного деления.
</a:t>
            </a:r>
            <a:endParaRPr lang="en-US" sz="1055" dirty="0"/>
          </a:p>
        </p:txBody>
      </p:sp>
      <p:sp>
        <p:nvSpPr>
          <p:cNvPr id="10" name="Text 3"/>
          <p:cNvSpPr txBox="1"/>
          <p:nvPr/>
        </p:nvSpPr>
        <p:spPr>
          <a:xfrm>
            <a:off x="941788" y="2848310"/>
            <a:ext cx="3449700" cy="9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Заменяем числа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предыдущее меньшее число становится большим, а остаток — новым меньшим. Такая замена сохраняет НОД, но делает задачу заметно проще.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954563" y="1667386"/>
            <a:ext cx="3449700" cy="8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Повторяем шаги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с остатком повторяют снова и снова, пока остаток не станет равен нулю. Каждый новый шаг обычно использует уже меньшее число.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4954563" y="2848302"/>
            <a:ext cx="3449700" cy="8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Находим ответ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Последний ненулевой остаток и есть НОД. Этот способ особенно полезен для больших чисел, когда проверять все делители вручную слишком долго.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5729" y="1521533"/>
            <a:ext cx="4149693" cy="2401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227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Вычисление по алгоритму Евклида для чисел 252 и 198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40900" cy="20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каждом шаге остаток становится меньше, поэтому вычисления быстро приближают к ответу.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Последний ненулевой остаток равен 18, значит НОД (252, 198) = 18.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Евклида на примере 252 и 198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7920" y="393900"/>
            <a:ext cx="84678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алгоритм Евклида работает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497000" y="2896775"/>
            <a:ext cx="2910600" cy="111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делитель
</a:t>
            </a:r>
            <a:pPr algn="l" indent="0" marL="0">
              <a:lnSpc>
                <a:spcPct val="130039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число делит оба данных числа, оно делит и их разность. Поэтому при вычитании или делении с остатком общие делители не исчезают.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200325" y="1371725"/>
            <a:ext cx="2910600" cy="111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Замена на остаток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делении большего числа на меньшее остаток сохраняет все общие делители пары. Значит, НОД не меняется, когда большее число заменяют остатком.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556125" y="2887875"/>
            <a:ext cx="2819100" cy="111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Нулевой остаток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остаток становится нулём, процесс заканчивается. Последнее ненулевое число и есть НОД, потому что оно делит оба исходных числа без остатка.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8525" y="393900"/>
            <a:ext cx="8216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НОД и НОК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016400" y="1733700"/>
            <a:ext cx="1785300" cy="19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формула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любых натуральных чисел произведение a и b равно произведению их НОД и НОК. Это равенство связывает делимость и кратность в одной записи.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916675" y="1733700"/>
            <a:ext cx="1785300" cy="19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вычислений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известны НОД и НОК, можно быстро проверить ответ: подставьте значения в формулу и сравните обе части. Несоответствие сразу показывает ошибку в вычислениях.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816950" y="1733700"/>
            <a:ext cx="1785300" cy="19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Нахождение неизвестного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одно из чисел, НОД или НОК, неизвестно, формула помогает найти его через другие данные. Для примера 6 и 15 получаем 90 = 3 × 30.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4575" y="1965004"/>
            <a:ext cx="4152000" cy="151425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152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 НОД и НОК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09100" cy="20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показаны несколько пар чисел, их НОД и НОК, а также способ решения.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методы приводят к одному результату; выбор способа зависит от удобства и вида чисел.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вычислений НОД и НОК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4625" y="393900"/>
            <a:ext cx="79146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поиске НОД и НОК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925800" y="16053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понятия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делители смешивают с кратными: ищут число, которое делится на оба, вместо числа, которое делит оба. Это приводит к неверному ответу уже на первом шаге.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925800" y="33880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Берут не тот максимум
</a:t>
            </a:r>
            <a:pPr algn="l" indent="0" marL="0">
              <a:lnSpc>
                <a:spcPct val="115000"/>
              </a:lnSpc>
              <a:buNone/>
            </a:pPr>
            <a:r>
              <a:rPr lang="en-US" sz="3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НОД должен быть наибольшим среди общих делителей. Если остановиться на первом подходящем числе, результат окажется меньше правильного и не поможет при сокращении дробей.
</a:t>
            </a:r>
            <a:endParaRPr lang="en-US" sz="969" dirty="0"/>
          </a:p>
        </p:txBody>
      </p:sp>
      <p:sp>
        <p:nvSpPr>
          <p:cNvPr id="11" name="Text 4"/>
          <p:cNvSpPr txBox="1"/>
          <p:nvPr/>
        </p:nvSpPr>
        <p:spPr>
          <a:xfrm>
            <a:off x="3870363" y="160537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Пропускают степени
</a:t>
            </a:r>
            <a:pPr algn="l" indent="0" marL="0">
              <a:lnSpc>
                <a:spcPct val="115000"/>
              </a:lnSpc>
              <a:buNone/>
            </a:pPr>
            <a:r>
              <a:rPr lang="en-US" sz="3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поиске НОК важно учитывать все простые множители с наибольшими степенями. Если забыть хотя бы один множитель, общий кратный получится слишком маленьким.
</a:t>
            </a:r>
            <a:endParaRPr lang="en-US" sz="969" dirty="0"/>
          </a:p>
        </p:txBody>
      </p:sp>
      <p:sp>
        <p:nvSpPr>
          <p:cNvPr id="12" name="Text 5"/>
          <p:cNvSpPr txBox="1"/>
          <p:nvPr/>
        </p:nvSpPr>
        <p:spPr>
          <a:xfrm>
            <a:off x="3870363" y="33880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Рано останавливаются
</a:t>
            </a:r>
            <a:pPr algn="l" indent="0" marL="0">
              <a:lnSpc>
                <a:spcPct val="115000"/>
              </a:lnSpc>
              <a:buNone/>
            </a:pPr>
            <a:r>
              <a:rPr lang="en-US" sz="3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алгоритме Евклида нужно идти до нулевого остатка. Если завершить вычисления раньше, последнее ненулевое число может оказаться не НОД, а промежуточным результатом.
</a:t>
            </a:r>
            <a:endParaRPr lang="en-US" sz="997" dirty="0"/>
          </a:p>
        </p:txBody>
      </p:sp>
      <p:sp>
        <p:nvSpPr>
          <p:cNvPr id="13" name="Text 6"/>
          <p:cNvSpPr txBox="1"/>
          <p:nvPr/>
        </p:nvSpPr>
        <p:spPr>
          <a:xfrm>
            <a:off x="6704775" y="160537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проверяют ответ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использовать формулу a × b = НОД × НОК. Такая проверка быстро выявляет большинство ошибок и показывает, совпадают ли оба результата между собой.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64855" y="1059700"/>
            <a:ext cx="2672041" cy="36129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8525" y="393900"/>
            <a:ext cx="8319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встречаются НОД и НОК в жизни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94828" y="1392851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наборы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НОД помогает без остатка разделить 24 конфеты и 36 печений на одинаковые наборы. Так удобно понять, сколько одинаковых пакетов можно собрать.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389363" y="1392926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ритм событий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НОК описывает момент, когда события совпадают снова. Если автобусы приходят каждые 12 и 18 минут, одновременно они будут на остановке через 36 минут.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94828" y="3266233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Упрощение дробей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задачах с дробями НОД позволяет сократить числитель и знаменатель на одно и то же число. Это делает запись короче и вычисления понятнее.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3389363" y="3266233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расписаний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Алгоритмы на основе кратных используют при составлении повторяющихся графиков, где нужно заранее узнать, когда циклы разных процессов снова совпадут.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5729" y="1521533"/>
            <a:ext cx="4149693" cy="2401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227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9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правилам выбора способа вычисления в теме НОД и НОК
</a:t>
            </a:r>
            <a:endParaRPr lang="en-US" sz="966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40900" cy="20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один и тот же пример можно решать разными путями. Главное — выбрать способ, который быстрее приводит к точному ответу.
</a:t>
            </a:r>
            <a:pPr algn="l" indent="0" marL="0">
              <a:lnSpc>
                <a:spcPct val="150000"/>
              </a:lnSpc>
              <a:buNone/>
            </a:pPr>
            <a:r>
              <a:rPr lang="en-US" sz="12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2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больших чисел выгоднее Евклид, для простых разложений — множители, а формула связи НОД и НОК удобна для проверки.
</a:t>
            </a:r>
            <a:endParaRPr lang="en-US" sz="1266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удобнее Евклид, а когда разложение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412" y="1631450"/>
            <a:ext cx="8261425" cy="3159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15925" y="393900"/>
            <a:ext cx="82644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алгоритм Евклида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418525" y="1096575"/>
            <a:ext cx="77127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последовательность делений с остатком до получения НОД.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3831" y="1400650"/>
            <a:ext cx="169650" cy="22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34831" y="1404550"/>
            <a:ext cx="218400" cy="218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42344" y="1400650"/>
            <a:ext cx="197925" cy="226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78694" y="1400650"/>
            <a:ext cx="197925" cy="226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336906" y="1404550"/>
            <a:ext cx="218400" cy="2184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37920" y="393900"/>
            <a:ext cx="8438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Математический язык темы
</a:t>
            </a:r>
            <a:endParaRPr lang="en-US" sz="2400" dirty="0"/>
          </a:p>
        </p:txBody>
      </p:sp>
      <p:sp>
        <p:nvSpPr>
          <p:cNvPr id="14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5" name="Text 2"/>
          <p:cNvSpPr txBox="1"/>
          <p:nvPr/>
        </p:nvSpPr>
        <p:spPr>
          <a:xfrm>
            <a:off x="501325" y="1865450"/>
            <a:ext cx="1428900" cy="25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НОД и НОК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Обозначения НОД (a, b) и НОК (a, b) позволяют коротко записывать ответы и не путать их при решении задач. Это точный язык школьной арифметики.
</a:t>
            </a:r>
            <a:endParaRPr lang="en-US" sz="1100" dirty="0"/>
          </a:p>
        </p:txBody>
      </p:sp>
      <p:sp>
        <p:nvSpPr>
          <p:cNvPr id="16" name="Text 3"/>
          <p:cNvSpPr txBox="1"/>
          <p:nvPr/>
        </p:nvSpPr>
        <p:spPr>
          <a:xfrm>
            <a:off x="2204950" y="1865450"/>
            <a:ext cx="1428900" cy="25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Натуральные числа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Натуральные числа используют для счёта: 1, 2, 3 и далее. Именно с ними работают при поиске делителей, кратных, НОД и НОК.
</a:t>
            </a:r>
            <a:endParaRPr lang="en-US" sz="1100" dirty="0"/>
          </a:p>
        </p:txBody>
      </p:sp>
      <p:sp>
        <p:nvSpPr>
          <p:cNvPr id="17" name="Text 4"/>
          <p:cNvSpPr txBox="1"/>
          <p:nvPr/>
        </p:nvSpPr>
        <p:spPr>
          <a:xfrm>
            <a:off x="3857550" y="1865450"/>
            <a:ext cx="1428900" cy="25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без остатка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число делится на другое без остатка, частное получается целым. Такое деление показывает, что одно число является делителем другого.
</a:t>
            </a:r>
            <a:endParaRPr lang="en-US" sz="1100" dirty="0"/>
          </a:p>
        </p:txBody>
      </p:sp>
      <p:sp>
        <p:nvSpPr>
          <p:cNvPr id="18" name="Text 5"/>
          <p:cNvSpPr txBox="1"/>
          <p:nvPr/>
        </p:nvSpPr>
        <p:spPr>
          <a:xfrm>
            <a:off x="5510150" y="1865450"/>
            <a:ext cx="1428900" cy="25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Остаток деления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Остаток всегда меньше делителя и показывает, сколько не хватило до полного деления. В алгоритме Евклида именно остаток помогает сделать следующий шаг.
</a:t>
            </a:r>
            <a:endParaRPr lang="en-US" sz="1100" dirty="0"/>
          </a:p>
        </p:txBody>
      </p:sp>
      <p:sp>
        <p:nvSpPr>
          <p:cNvPr id="19" name="Text 6"/>
          <p:cNvSpPr txBox="1"/>
          <p:nvPr/>
        </p:nvSpPr>
        <p:spPr>
          <a:xfrm>
            <a:off x="7162750" y="1865450"/>
            <a:ext cx="1428900" cy="25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решений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обозначения помогают быстро проверять вычисления и объяснять ход рассуждений. Благодаря им решение выглядит понятно и для ученика, и для учителя.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75850" y="393900"/>
            <a:ext cx="8183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Мини-проверка понимания на трех примерах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41800" y="1930706"/>
            <a:ext cx="3449700" cy="8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и 12
</a:t>
            </a:r>
            <a:pPr algn="l" indent="0" marL="0">
              <a:lnSpc>
                <a:spcPct val="115000"/>
              </a:lnSpc>
              <a:buNone/>
            </a:pPr>
            <a:r>
              <a:rPr lang="en-US" sz="4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делители этих чисел дают НОД 4, а наименьшее общее кратное равно 24. Здесь удобно увидеть, как общий множитель сокращает оба числа.
</a:t>
            </a:r>
            <a:endParaRPr lang="en-US" sz="1091" dirty="0"/>
          </a:p>
        </p:txBody>
      </p:sp>
      <p:sp>
        <p:nvSpPr>
          <p:cNvPr id="9" name="Text 3"/>
          <p:cNvSpPr txBox="1"/>
          <p:nvPr/>
        </p:nvSpPr>
        <p:spPr>
          <a:xfrm>
            <a:off x="941800" y="3102348"/>
            <a:ext cx="3449700" cy="9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 и 21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чисел есть общий делитель 7, поэтому НОД равен 7. Чтобы получить НОК, нужно учесть все множители, и ответ получается 42.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954575" y="2482711"/>
            <a:ext cx="3449700" cy="8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 и 20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этой паре общий делитель также равен 4, а НОК составляет 80. Пример показывает, что даже при разных разложениях результат можно найти точно.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BBC4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63300" y="1165200"/>
            <a:ext cx="7374600" cy="28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НОД, НОК и Евклид: что важно запомнить
</a:t>
            </a:r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НОД показывает общий делитель, а НОК — общее кратное двух чисел. Для небольших чисел удобно разложение на множители, а для больших особенно полезен алгоритм Евклида.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2026-05-29T11:38:51Z</dcterms:created>
  <dcterms:modified xsi:type="dcterms:W3CDTF">2026-05-29T11:38:51Z</dcterms:modified>
</cp:coreProperties>
</file>