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после приставок: зачем он нужен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где писать ъ и почему он важен для чтения слов?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ъ в 6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видеть состав слова, не путать приставку с корнем и уверенно писать частые слова без орфографических ошибок. Оно особенно важно в диктантах, упражнениях и повседневном письме.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написания ъ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866987" y="1580275"/>
            <a:ext cx="3353100" cy="17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 в приставке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пишется после приставок, которые оканчиваются на согласную, если дальше стоят е, ё, ю или я. Так в словах подъезд, съёжиться, объём и разъярённый.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361713" y="1562575"/>
            <a:ext cx="3353100" cy="17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исключает ъ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приставка оканчивается на гласную, твёрдый знак не нужен. В этом случае буквы соединяются без разделителя, поэтому правило работает только при сочетании приставки на согласную и нужной буквы корня.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приставкой и корнем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частей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 стоит между приставкой и корнем, показывая, где заканчивается одна часть слова и начинается другая: под-ъ-езд, об-ъ-ём, раз-ъ-яснить. Он не входит ни в приставку, ни в корень.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чтении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твёрдому знаку первая буква корня произносится отдельно от приставки. Это делает слово понятнее на слух и помогает правильно передать его строение на письме.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подсказка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есть ъ, значит, перед нами не просто звук, а важный знак границы. Он подсказывает, что нужно писать именно так, а не соединять части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после которых пишется ъ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требуют твёрдый знак перед е, ё, ю, 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 на согласную ъ пишется только перед е, ё, ю, я; в остальных случаях он не нужен.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орфография: правило написания разделительного твёрдого знака после приставок.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твёрдый знак не нужен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приставки другая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приставки стоит не е, ё, ю или я, твёрдый знак не пишется. В словах переезд, подушка, безжалостный и разговор приставка не требует разделительного ъ.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бельё, вьюга, семья твёрдый знак не нужен, потому что е, ё, ю, я входят в корень. Здесь нет границы между приставкой и корнем, которую нужно обозначать.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есть ли в слове приставка. Если приставки нет, правило о ъ не работает. Поэтому важно не угадывать, а внимательно разбирать слово по составу.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нужен ли ъ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 правилу разделительного твёрдого знака после приставок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буквы ъ в русском письме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дореформенной орфографии твёрдый знак стоял не только после приставок, но и в конце многих слов. Он показывал твёрдость согласного и делал письмо заметно длиннее. Для школьника прошлого века это была привычная, но громоздкая норма.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ъ был почти в каждом слове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орфографической реформы 1918 года твёрдый знак убрали с конца слов. При этом его сохранили в важной роли разделительного знака после приставок перед е, ё, ю, я, чтобы чтение слов оставалось точным и удобным.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1918 года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ъ используется реже, чем раньше, но его функция стала яснее. Он не дублирует другие знаки, а помогает быстро увидеть границу между приставкой и корнем в словах вроде подъезд и объявление.
</a:t>
            </a:r>
            <a:endParaRPr lang="en-US" sz="958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правило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пропускают ъ в словах с приставкой перед е, ё, ю, я или заменяют его мягким знаком.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привычными словами повседневной речи: именно в них правило нужно применять автоматически.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орфографии русского языка; данные для наглядности составлены по типичным школьным ошибкам.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вызывает трудности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 по примерам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подъезд, съёмка, объём и объявление помогают быстрее увидеть закономерность. Чем чаще встречается правильный пример, тем легче применять правило без сомнений.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ъ и 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 мягкий знаки выглядят похоже, но выполняют разные задачи. В этом правиле нужен именно ъ, потому что он отделяет приставку от корня перед е, ё, ю, я.
</a:t>
            </a:r>
            <a:endParaRPr lang="en-US" sz="1194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приставку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не выделяет приставку, он не может понять, нужен ли разделительный знак. Поэтому первый шаг всегда один: внимательно разобрать слово по составу.
</a:t>
            </a:r>
            <a:endParaRPr lang="en-US" sz="11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 и Ь: в чём разница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твёрдый и мягкий знаки выполняют разные орфографические задачи и стоят в разных частях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 нужен для разделения приставки и корня, а ь обозначает мягкость согласного. Эти знаки нельзя заменять друг другом.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орфографии: разделительный твёрдый знак и мягкий знак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полезно запомнить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11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Подъезд, съёмка и объявление встречаются в текстах, на табличках и в учебниках. Эти слова удобно запоминать, потому что они часто попадаются в письменной речи и сразу проверяют знание правила.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тренировку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Разъём, изъян и объём помогают увидеть, что ъ пишется только после приставки и перед е, ё, ю, я. Такие примеры полезны на уроках и в диктантах.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9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
</a:t>
            </a:r>
            <a:pPr algn="l" indent="0" marL="0">
              <a:lnSpc>
                <a:spcPct val="80000"/>
              </a:lnSpc>
              <a:buNone/>
            </a:pPr>
            <a:r>
              <a:rPr lang="en-US" sz="119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Предъюбилейный и безъядерный показывают, что твёрдый знак может встречаться и в более длинных словах. Важно сначала найти приставку, а затем проверить первую букву корня.
</a:t>
            </a:r>
            <a:endParaRPr lang="en-US" sz="1196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закрепить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полезно держать в памяти несколько опорных слов и по ним быстро вспоминать правило. Это снижает риск ошибки в похожих новых словах.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орфограммы в словах с приставкой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приставки с ъ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следующую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приставок твёрдый знак нужен только перед е, ё, ю, я. Если дальше стоит другая буква, правило не срабатывает.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Выучить список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приставки без-, вз-, воз-, из-, низ-, раз-, об-, от-, под-, пред-, с-. Это основа, на которой строится большинство школьных примеров.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Применять в 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Открывай правило в упражнениях: подъезд, съёмка, объём, разъезд. Регулярная практика помогает быстро находить нужное написание без 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буквы, после которых нужен ъ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запускают правило только после приставки, оканчивающейся на согласную.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ориентир — четыре буквы. Если после приставки стоит одна из них, нужен разделительный твёрдый знак.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разделительного твёрдого знака в русском языке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сравнения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 — поезд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подъезд есть приставка под-, а буква ъ отделяет её от корня. В слове поезд такой приставки нет, поэтому твёрдый знак не нужен.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 — обед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объявление после приставки об- стоит я, поэтому нужен ъ. В слове обед после той же приставки идёт е, но без разделительного знака по правилу этого слова нет.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Съесть — съезд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начинаются с приставки с-, а дальше идут буквы е и е. Поэтому в обоих случаях пишется твёрдый знак, который помогает правильно прочитать слово.
</a:t>
            </a:r>
            <a:endParaRPr lang="en-US" sz="1049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Разъезд — разрез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Разъезд образован с приставкой раз-, после которой стоит буква е. В слове разрез после той же приставки идёт другая буква, и правило не применяется.
</a:t>
            </a:r>
            <a:endParaRPr lang="en-US" sz="11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55973"/>
            <a:ext cx="4007700" cy="2233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написание на примерах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правило работает в разных словах с приставками и без них.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 пишется только в нужной позиции: после приставки на согласную и перед е, ё, ю, я. Если одного условия нет, знак не ставится.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школьной орфографии русского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твёрдый знак влияет на чтение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отдельный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не произносится как звук, но помогает разделить приставку и корень. Благодаря этому слово читается более чётко и без лишнего слияния звуков.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границу между частями слова, ему легче выбрать правильную букву. Поэтому ъ полезен не только в орфографии, но и в чтении.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произношении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подъём, съезд и объявление знак подсказывает небольшое разделение в начале корня. Это делает чтение понятнее и помогает не ошибиться в звучании.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 достаточно, чтобы правильно написать слово с твёрдым знаком.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приставку, проверить её последнюю букву и посмотреть на первую букву корня. Если все условия совпали, пишется ъ.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 разделительного твёрдого знака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твёрдый знак показывает границу между приставкой и корнем, а значит помогает и писать, и читать без ошибок. Если помнить простую проверку, правило становится понятным и надёжным.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помогает увидеть строение слова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2026-05-28T04:40:54Z</dcterms:created>
  <dcterms:modified xsi:type="dcterms:W3CDTF">2026-05-28T04:40:54Z</dcterms:modified>
</cp:coreProperties>
</file>