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 делаем осознанные предположения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Осознанные предположения помогают думать быстрее и ошибаться реже.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6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проверять выводы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постоянно строим версии: почему кто-то молчит, что значит сообщение, как решить задачу. Такие выводы помогают быстро ориентироваться, но требуют проверки.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мнение, предположение
</a:t>
            </a:r>
            <a:endParaRPr lang="en-US" sz="2774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8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проверить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 наблюдением, измерением или источником. Он не зависит от настроения и не меняется от того, кто его говорит.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оценка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показывает отношение человека к предмету или событию. Оно может быть убедительным, но остаётся личной оценкой, а не доказательством.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Версия без полной информации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Предположение заполняет пробелы, когда не хватает сведений. Оно помогает строить версию, но нуждается в проверке, прежде чем считать его верным.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предположения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Подсказывает опыт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подсказывает знакомые объяснения. Если ученик опоздал, мозг сразу перебирает привычные причины: транспорт, забытые вещи или внезапное занятие после уроков.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хватает данных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информации заставляет додумывать. Когда фактов мало, одно событие можно объяснить по-разному, и ни одна версия не будет уверенной без проверки.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обстановка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меняет смысл одного и того же события. По словам, тону и ситуации мы строим разные версии, хотя видим только часть картины.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формулировка решает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«кажется» и «возможно» честно показывают, что перед нами не доказанный факт, а осторожная версия.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сильное утверждение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«всегда» и «точно» делают вывод слишком жёстким. Из-за них легко пропустить исключение или ошибиться в ответе.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Понятнее для проверки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работе точная формулировка помогает показать ход мысли. Учитель видит, где факт, а где лишь предположение ученика.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вывод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сомневаешься, лучше смягчить вывод и добавить условие. Так ответ звучит аккуратно и ближе к реальной ситуации.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вида предположений
</a:t>
            </a:r>
            <a:endParaRPr lang="en-US" sz="2836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вывод может относиться к разным типам предположений. Полезно различать, о чём именно мы говорим.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предположения подсказывает, какие доказательства искать и где чаще возникают ошибки.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урока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8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Поспешный вывод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Поспешный вывод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13149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один эпизод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случай не показывает всю картину. Если человек однажды ответил резко, это ещё не значит, что он всегда грубый или недоброжелательный.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95973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разные факты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становится точнее, когда есть несколько фактов. Несколько наблюдений помогают заметить закономерность и не спутать случайность с правилом.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78797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проверка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собрать сведения, а потом говорить уверенно. Так меньше шансов обидеть человека, ошибиться в задаче или сделать неверный вывод.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216" y="1884065"/>
            <a:ext cx="2000830" cy="2535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замечаем только удобные факты
</a:t>
            </a:r>
            <a:endParaRPr lang="en-US" sz="2218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удобные признаки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легко ищет подтверждения своей версии. Если кажется, что друг обиделся, он замечает только серьёзный взгляд и пропускает усталость или занятость.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Пропускаем сомнения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Неудобные факты часто игнорируются, потому что они мешают привычной мысли. Из-за этого первая догадка выглядит всё убедительнее, хотя доказательств немного.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альтернатива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начинается с вопроса: что ещё могло случиться? Когда появляются альтернативы, версия становится спокойнее и ближе к реальности.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8" dirty="0"/>
          </a:p>
        </p:txBody>
      </p:sp>
      <p:sp>
        <p:nvSpPr>
          <p:cNvPr id="7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и ярлыки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217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вместо наблюдения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 — это готовая схема о группе, которую легко применить без наблюдения. Но группа не объясняет характер, интересы и поведение каждого человека.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1170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простая оценка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Ярлык упрощает картину и часто мешает увидеть детали. Из-за него мы можем ожидать от человека то, чего он вовсе не показывает.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605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смотреть на конкретные поступки, а не на общую категорию. Тогда вывод опирается на реального человека, а не на чужое представление.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парта совпала по времени с ростом оценок, но совпадение ещё не означает причину.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оценок может объясняться разными факторами; без дополнительных данных нельзя выделять один.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не всегда рядом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8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урока, 2025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проверки помогают не подменять догадку уверенностью: сначала спросить о факте, потом искать альтернативу, затем уточнять недостающее.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структура слайда на основе учебной модели проверки предположений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9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проверочных вопроса снижают риск ошибочно «прочитать» чужие мысли.
</a:t>
            </a:r>
            <a:endParaRPr lang="en-US" sz="7391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вариантов ответа возникают после проверки одной версии: больше данных означает меньше поспешных выводов и больше точности.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структура слайда на основе алгоритма проверки предположений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72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90000"/>
              </a:lnSpc>
              <a:buNone/>
            </a:pPr>
            <a:r>
              <a:rPr lang="en-US" sz="1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возможных версий стоит рассмотреть перед тем, как делать вывод.
</a:t>
            </a:r>
            <a:endParaRPr lang="en-US" sz="7727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источник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признаки источника: кто сообщает, откуда взяты сведения и можно ли их проверить.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прозрачнее происхождение данных и легче их проверить, тем надёжнее вывод. Анонимные сообщения и слухи требуют особой осторожности.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классификация по критериям проверки информации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 перед выводом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составлен по шагам проверки предположений: факт → версия → данные → альтернатива → вывод.
</a:t>
            </a:r>
            <a:endParaRPr lang="en-US" sz="26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быстрых проверок хватает, чтобы заметно снизить риск ошибки в споре, задаче или новости.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чеклист для проверки предположений перед ответом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1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9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проверок помогают остановиться до слишком уверенного ответа.
</a:t>
            </a:r>
            <a:endParaRPr lang="en-US" sz="8012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перемена
</a:t>
            </a:r>
            <a:pPr algn="l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Артём сидит отдельно и почти не говорит. Петя уже решил, что тот обижен, но рядом лежит учебник, а в руках — лист с задачей. Возможно, он просто думает о задании.
</a:t>
            </a:r>
            <a:endParaRPr lang="en-US" sz="1035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спеши угадывать
</a:t>
            </a:r>
            <a:pPr algn="l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двери стоит Катя с закрытой тетрадью и смотрит в окно. Одни считают, что она рассердилась на друзей, другие — что устала после урока. По одному признаку нельзя узнать всё сразу.
</a:t>
            </a:r>
            <a:endParaRPr lang="en-US" sz="1035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известно точно
</a:t>
            </a:r>
            <a:pPr algn="l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Вики телефон в кармане, она не отвечает на зов. Это не всегда знак невежливости: человек может не услышать, торопиться или быть занят делом. Наблюдение лучше отделить от догадки.
</a:t>
            </a:r>
            <a:endParaRPr lang="en-US" sz="1035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8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для проверки версии
</a:t>
            </a:r>
            <a:endParaRPr lang="en-US" sz="221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возможные причины уже меняют вывод: тетради могли собрать не из-за плохой работы, а из-за другого плана урока.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структура слайда на основе примера разбора ситуации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9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альтернативы достаточно, чтобы не делать поспешный вывод о причине.
</a:t>
            </a:r>
            <a:endParaRPr lang="en-US" sz="7391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решить без лишних догадок
</a:t>
            </a:r>
            <a:endParaRPr lang="en-US" sz="2593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8" dirty="0"/>
          </a:p>
        </p:txBody>
      </p:sp>
      <p:sp>
        <p:nvSpPr>
          <p:cNvPr id="10" name="Text 2"/>
          <p:cNvSpPr txBox="1"/>
          <p:nvPr/>
        </p:nvSpPr>
        <p:spPr>
          <a:xfrm>
            <a:off x="58677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дано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выпиши, что дано в задаче: числа, условия, ограничения. Это помогает не смешивать факты с догадками и сразу видеть, какие сведения уже есть.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8712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Что ищем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отдельно запиши, что нужно найти. Когда неизвестное обозначено ясно, легче выбрать нужное действие и не потерять цель решения в длинном условии.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906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версии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проверь, не придумал ли ты лишнее. В текстовых задачах и логических примерах именно лишняя догадка чаще всего приводит к ошибке.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новости осторожно
</a:t>
            </a:r>
            <a:endParaRPr lang="en-US" sz="271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новости осторожно
</a:t>
            </a:r>
            <a:endParaRPr lang="en-US" sz="2710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Слова-указатели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глаголы осторожности: «может», «вероятно», «по данным». Они показывают, что перед тобой не готовый факт, а сообщение с оговоркой.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 дата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Проверяй, кто опубликовал новость и есть ли дата. Без автора и времени материал сложнее оценить, особенно если тема быстро меняется.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цифры, источник и подтверждение в других публикациях. Один громкий заголовок может быть неточным, а совпадение нескольких источников повышает доверие.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верь только заголовку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заголовок с текстом. Иногда яркая первая строка звучит сильнее, чем сам материал, и создаёт впечатление уверенности без доказательств.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 — и думаем точнее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предположение не заменяет факт, а помогает его понять. Если отделять версию от наблюдения, искать недостающие данные и проверять альтернативы, выводы становятся спокойнее и точнее.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2026-07-25T20:49:54Z</dcterms:created>
  <dcterms:modified xsi:type="dcterms:W3CDTF">2026-07-25T20:49:54Z</dcterms:modified>
</cp:coreProperties>
</file>