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организмов и газообмен
</a:t>
            </a:r>
            <a:pPr algn="l" indent="0" marL="0">
              <a:lnSpc>
                <a:spcPct val="90000"/>
              </a:lnSpc>
              <a:buNone/>
            </a:pPr>
            <a:r>
              <a:rPr lang="en-US" sz="18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клетки получают энергию и почему газообмен жизненно необходим?
</a:t>
            </a:r>
            <a:endParaRPr lang="en-US" sz="3977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организму нужен газообмен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позволяет клеткам извлекать энергию из питательных веществ, а углекислый газ и вода должны своевременно удаляться. Без этого нарушается постоянство внутренней среды и работа всех систем организма.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уровня дыхания: внешнее и клеточное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866987" y="1580275"/>
            <a:ext cx="3353100" cy="17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поступление кислорода в организм и удаление углекислого газа через органы газообмена. Именно оно создаёт условия, при которых клетки могут непрерывно получать нужный им газ.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61713" y="1562575"/>
            <a:ext cx="3353100" cy="17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в митохондриях, где органические вещества окисляются с образованием АТФ. Этот процесс превращает энергию пищи в удобную для клетки форму и поддерживает её жизнедеятельность.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кислорода в организме человека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 вдыхания воздуха до использования кислорода в клетке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242" y="1015300"/>
            <a:ext cx="2561915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дыхательной системы человека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полость, глотка, гортань, трахея, бронхи и бронхиолы проводят воздух к лёгким. По ходу движения он очищается, согревается и увлажняется, что защищает дыхательные пути от повреждений.
</a:t>
            </a:r>
            <a:endParaRPr lang="en-US" sz="1186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обеспечивают основной обмен газов между воздухом и кровью. Их разветвлённая внутренняя структура позволяет доставлять воздух к множеству мелких дыхательных отделов.
</a:t>
            </a:r>
            <a:endParaRPr lang="en-US" sz="1186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
</a:t>
            </a:r>
            <a:pPr algn="l" indent="0" marL="0">
              <a:lnSpc>
                <a:spcPct val="100000"/>
              </a:lnSpc>
              <a:buNone/>
            </a:pPr>
            <a:r>
              <a:rPr lang="en-US" sz="57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имеют очень тонкие стенки и окружены густой сетью капилляров. Такое строение сокращает путь диффузии и делает перенос кислорода и углекислого газа особенно быстрым.
</a:t>
            </a:r>
            <a:endParaRPr lang="en-US" sz="1239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поверхность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3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суммарная площадь поверхности, тем эффективнее газообмен. Именно поэтому миллионы альвеол создают огромную рабочую площадь при сравнительно небольшом объёме лёгких.
</a:t>
            </a:r>
            <a:endParaRPr lang="en-US" sz="116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поверхностей газообмена у разных организмов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отражает относительную выраженность признаков: чем выше значение, тем сильнее признак проявлен.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эффективная поверхность всегда соответствует среде обитания: вода требует постоянного омывания, а суша — защиты от высыхания.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биология органов дыхания; качественная оценка по школьному курсу биологии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1725" y="368350"/>
            <a:ext cx="37068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вдоха и выдоха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757375" y="22754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
</a:t>
            </a:r>
            <a:pPr algn="l" indent="0" marL="0">
              <a:lnSpc>
                <a:spcPct val="100000"/>
              </a:lnSpc>
              <a:buNone/>
            </a:pPr>
            <a:r>
              <a:rPr lang="en-US" sz="59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 сокращается и опускается, наружные межрёберные мышцы поднимают грудную клетку. Объём грудной полости увеличивается, давление в лёгких падает, и воздух входит внутрь.
</a:t>
            </a:r>
            <a:endParaRPr lang="en-US" sz="1194" dirty="0"/>
          </a:p>
        </p:txBody>
      </p:sp>
      <p:sp>
        <p:nvSpPr>
          <p:cNvPr id="8" name="Text 3"/>
          <p:cNvSpPr txBox="1"/>
          <p:nvPr/>
        </p:nvSpPr>
        <p:spPr>
          <a:xfrm>
            <a:off x="5146623" y="14418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Выдох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 расслабляется, грудная клетка возвращается в исходное положение, объём уменьшается, а воздух выходит наружу. В покое этот процесс обычно происходит пассивно.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в альвеолах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диффузии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переходит из альвеолярного воздуха в кровь, потому что его парциальное давление выше в альвеолах. Углекислый газ движется в обратном направлении по тому же закону диффузии.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поверхность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Газам легче растворяться и проходить через влажную поверхность альвеол. Благодаря этому молекулы кислорода и углекислого газа быстрее переходят через дыхательную мембрану.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барьер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 альвеолы и капилляра очень тонкая, поэтому газы проходят короткий путь. Это резко ускоряет обмен и делает его достаточно быстрым даже при высокой нагрузке.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00295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альвеолы создают огромную площадь обмена. Такая организация особенно важна для организма, которому требуется много кислорода во время роста, движения и активной работы органов.
</a:t>
            </a:r>
            <a:endParaRPr lang="en-US" sz="129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233361"/>
            <a:ext cx="4007700" cy="1278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Парциальные давления газов в альвеолах и тканях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кислород поступает в кровь, а углекислый газ выводится из неё.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парциальных давлений определяет направление движения газов: кислород идёт к тканям, а углекислый газ — к альвеолам.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схема по физиологии дыхания; качественное сравнение парциальных давлений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3237" y="1356875"/>
            <a:ext cx="1974375" cy="3120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кровь переносит кислород и углекислый газ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2882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 гемоглобин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кислорода переносится эритроцитами в составе оксигемоглобина. Такое соединение образуется в лёгких и легко распадается в тканях, где кислород нужен клеткам.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82062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CO2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переносится в растворённом виде, в виде гидрокарбонатов и в соединении с гемоглобином. Такое распределение делает его транспорт более ёмким и гибким.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282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Плазма, эритроциты и капилляры вместе обеспечивают обмен газов между лёгкими и тканями. Кровь не только доставляет кислород, но и помогает удалять продукт обмена — CO2.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переноса углекислого газа кровью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CO2 в гидрокарбонаты облегчает его транспорт и помогает стабилизировать реакцию крови.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гидрокарбонатов показывает, что кровь не только переносит CO2, но и участвует в поддержании кислотно-щелочного равновесия.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состава транспорта CO2 в крови; доли приведены ориентировочно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480550"/>
            <a:ext cx="220800" cy="2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01579"/>
            <a:ext cx="220800" cy="2523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в митохондриях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кислорода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дефиците O2 аэробный путь замедляется, и клетка вынуждена временно переходить на менее выгодные анаэробные реакции. При этом выход АТФ резко снижается, что ограничивает активность тканей.
</a:t>
            </a:r>
            <a:endParaRPr lang="en-US" sz="969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кислорода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служит конечным акцептором электронов в цепи переноса. Благодаря этому процесс окисления идёт полно, а продукты реакции — углекислый газ и вода — легко удаляются.
</a:t>
            </a:r>
            <a:endParaRPr lang="en-US" sz="1073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АТФ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высвобождаемая при распаде глюкозы, не расходуется сразу, а запасается в молекулах АТФ. Это делает клетку способной быстро получать энергию в нужный момент.
</a:t>
            </a:r>
            <a:endParaRPr lang="en-US" sz="1073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процесса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дыхание происходит главным образом в митохондриях, где ферментные системы последовательно окисляют органические вещества и обеспечивают клетку энергией для роста, синтеза и активного транспорта веществ.
</a:t>
            </a:r>
            <a:endParaRPr lang="en-US" sz="96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этапа аэробного дыхания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превращений от глюкозы до синтеза АТФ в клетке.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Брожение как запасной путь получения энергии
</a:t>
            </a:r>
            <a:endParaRPr lang="en-US" sz="1900" dirty="0"/>
          </a:p>
        </p:txBody>
      </p:sp>
      <p:sp>
        <p:nvSpPr>
          <p:cNvPr id="9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оно включается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55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Брожение запускается при нехватке кислорода, когда аэробное дыхание становится невозможным или слишком медленным. Этот путь позволяет клетке некоторое время сохранять минимальную жизнедеятельность и избегать энергетического кризиса.
</a:t>
            </a:r>
            <a:endParaRPr lang="en-US" sz="1193" dirty="0"/>
          </a:p>
        </p:txBody>
      </p:sp>
      <p:sp>
        <p:nvSpPr>
          <p:cNvPr id="10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выход энергии при брожении невелик, оно поддерживает работу клеток в кратковременных условиях дефицита O2. Затем, когда кислород снова доступен, организм возвращается к более выгодному аэробному дыханию.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продукты образуются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дрожжей брожение приводит к образованию этанола и углекислого газа, а у клеток человека в мышцах — молочной кислоты. Набор продуктов зависит от типа организма и особенностей обмена веществ.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отдача дыхания и брожения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выходе энергии объясняет, почему мышцы быстрее утомляются при дефиците кислорода и переходят к менее эффективному обмену.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дыхание обеспечивает многократно больший запас АТФ, поэтому для активной работы тканей кислород остаётся критически важным.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типичные значения выхода АТФ при аэробном дыхании и брожении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761" y="1026125"/>
            <a:ext cx="2010730" cy="1676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3901" y="1026927"/>
            <a:ext cx="2010900" cy="1675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9211" y="1026125"/>
            <a:ext cx="2010730" cy="167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4351" y="1026927"/>
            <a:ext cx="2010900" cy="16750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организмов к газообмену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397666" y="3541850"/>
            <a:ext cx="1731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рыб газообмен идёт через жабры, которые образуют огромную тонкую поверхность и постоянно омываются водой. Такое строение особенно выгодно в водной среде, где кислород распределён неравномерно и его поступление требует непрерывного контакта с потоком воды.
</a:t>
            </a:r>
            <a:endParaRPr lang="en-US" sz="763" dirty="0"/>
          </a:p>
        </p:txBody>
      </p:sp>
      <p:sp>
        <p:nvSpPr>
          <p:cNvPr id="14" name="Text 3"/>
          <p:cNvSpPr txBox="1"/>
          <p:nvPr/>
        </p:nvSpPr>
        <p:spPr>
          <a:xfrm>
            <a:off x="397667" y="3002500"/>
            <a:ext cx="1731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Жабры: дыхание в воде
</a:t>
            </a:r>
            <a:endParaRPr lang="en-US" sz="1375" dirty="0"/>
          </a:p>
        </p:txBody>
      </p:sp>
      <p:sp>
        <p:nvSpPr>
          <p:cNvPr id="15" name="Text 4"/>
          <p:cNvSpPr txBox="1"/>
          <p:nvPr/>
        </p:nvSpPr>
        <p:spPr>
          <a:xfrm>
            <a:off x="2602891" y="3541850"/>
            <a:ext cx="1731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 воздух проходит по разветвлённой системе трахей и трахеол практически без участия крови. Это позволяет быстро снабжать ткани кислородом и делает дыхание эффективным даже у очень мелких и подвижных животных.
</a:t>
            </a:r>
            <a:endParaRPr lang="en-US" sz="785" dirty="0"/>
          </a:p>
        </p:txBody>
      </p:sp>
      <p:sp>
        <p:nvSpPr>
          <p:cNvPr id="16" name="Text 5"/>
          <p:cNvSpPr txBox="1"/>
          <p:nvPr/>
        </p:nvSpPr>
        <p:spPr>
          <a:xfrm>
            <a:off x="2602892" y="3002500"/>
            <a:ext cx="1731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Трахеи: воздух почти напрямую к клеткам
</a:t>
            </a:r>
            <a:endParaRPr lang="en-US" sz="1276" dirty="0"/>
          </a:p>
        </p:txBody>
      </p:sp>
      <p:sp>
        <p:nvSpPr>
          <p:cNvPr id="17" name="Text 6"/>
          <p:cNvSpPr txBox="1"/>
          <p:nvPr/>
        </p:nvSpPr>
        <p:spPr>
          <a:xfrm>
            <a:off x="4808116" y="3541850"/>
            <a:ext cx="1731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дождевого червя и земноводных кожа участвует в газообмене, потому что через влажную оболочку газы диффундируют легче. Однако такая стратегия требует постоянной влажности покровов и тесной связи с условиями среды.
</a:t>
            </a:r>
            <a:endParaRPr lang="en-US" sz="805" dirty="0"/>
          </a:p>
        </p:txBody>
      </p:sp>
      <p:sp>
        <p:nvSpPr>
          <p:cNvPr id="18" name="Text 7"/>
          <p:cNvSpPr txBox="1"/>
          <p:nvPr/>
        </p:nvSpPr>
        <p:spPr>
          <a:xfrm>
            <a:off x="4808117" y="3002500"/>
            <a:ext cx="1731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Кожа: дыхание через влажную поверхность
</a:t>
            </a:r>
            <a:endParaRPr lang="en-US" sz="1217" dirty="0"/>
          </a:p>
        </p:txBody>
      </p:sp>
      <p:sp>
        <p:nvSpPr>
          <p:cNvPr id="19" name="Text 8"/>
          <p:cNvSpPr txBox="1"/>
          <p:nvPr/>
        </p:nvSpPr>
        <p:spPr>
          <a:xfrm>
            <a:off x="7013341" y="3541850"/>
            <a:ext cx="1731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млекопитающих, включая человека, основную роль играет лёгочное дыхание. Разветвлённые дыхательные пути и множество альвеол создают большую площадь обмена, необходимую для снабжения тканей кислородом в сухой наземной среде.
</a:t>
            </a:r>
            <a:endParaRPr lang="en-US" sz="785" dirty="0"/>
          </a:p>
        </p:txBody>
      </p:sp>
      <p:sp>
        <p:nvSpPr>
          <p:cNvPr id="20" name="Text 9"/>
          <p:cNvSpPr txBox="1"/>
          <p:nvPr/>
        </p:nvSpPr>
        <p:spPr>
          <a:xfrm>
            <a:off x="7013342" y="3002500"/>
            <a:ext cx="1731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Лёгкие: адаптация к жизни на суше
</a:t>
            </a:r>
            <a:endParaRPr lang="en-US" sz="13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093614"/>
            <a:ext cx="4007700" cy="175042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органов дыхания у разных групп животных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орган дыхания связан со средой обитания и путями переноса газов.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 различаются по строению, но решают одну задачу: обеспечить поступление O2 и удаление CO2 в условиях конкретной среды.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525085"/>
            <a:ext cx="267600" cy="214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8844" y="1484375"/>
            <a:ext cx="258563" cy="29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498325"/>
            <a:ext cx="267600" cy="26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498325"/>
            <a:ext cx="267600" cy="26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дыхания и влияние внешних факторов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помехи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Курение, загрязнённый воздух и большая высота ухудшают газообмен. В таких условиях тканям сложнее получать кислород, а дыхательной системе приходится работать с повышенной нагрузкой.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движении мышцы потребляют больше кислорода и быстрее образуют CO2, поэтому дыхание становится чаще и глубже. Это помогает синхронизировать вентиляцию лёгких с работой тканей.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CO2 и снижение O2 служат важными сигналами для усиления дыхания. Так организм поддерживает постоянство внутренней среды и не допускает опасного дефицита кислорода в тканях.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регуляция дыхания осуществляется в продолговатом мозге. Эти центры анализируют химический состав крови и изменяют частоту и глубину дыхательных движений в ответ на потребности организма.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нарушения газообмена к последствиям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разные звенья дыхания влияют на снабжение тканей кислородом.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Газообмен, перенос газов кровью и клеточное дыхание образуют единую систему, которая снабжает организм энергией и поддерживает постоянство внутренней среды. Её эффективность зависит от строения и условий жизни.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 — основа обмена и энергии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2026-06-01T17:32:58Z</dcterms:created>
  <dcterms:modified xsi:type="dcterms:W3CDTF">2026-06-01T17:32:58Z</dcterms:modified>
</cp:coreProperties>
</file>